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3.xml" ContentType="application/vnd.openxmlformats-officedocument.theme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theme/theme4.xml" ContentType="application/vnd.openxmlformats-officedocument.theme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theme/theme5.xml" ContentType="application/vnd.openxmlformats-officedocument.theme+xml"/>
  <Override PartName="/ppt/slideLayouts/slideLayout41.xml" ContentType="application/vnd.openxmlformats-officedocument.presentationml.slideLayout+xml"/>
  <Override PartName="/ppt/theme/theme6.xml" ContentType="application/vnd.openxmlformats-officedocument.theme+xml"/>
  <Override PartName="/ppt/theme/theme7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99" r:id="rId1"/>
    <p:sldMasterId id="2147483709" r:id="rId2"/>
    <p:sldMasterId id="2147483719" r:id="rId3"/>
    <p:sldMasterId id="2147483729" r:id="rId4"/>
    <p:sldMasterId id="2147483739" r:id="rId5"/>
    <p:sldMasterId id="2147483760" r:id="rId6"/>
  </p:sldMasterIdLst>
  <p:notesMasterIdLst>
    <p:notesMasterId r:id="rId20"/>
  </p:notesMasterIdLst>
  <p:sldIdLst>
    <p:sldId id="260" r:id="rId7"/>
    <p:sldId id="265" r:id="rId8"/>
    <p:sldId id="270" r:id="rId9"/>
    <p:sldId id="269" r:id="rId10"/>
    <p:sldId id="271" r:id="rId11"/>
    <p:sldId id="272" r:id="rId12"/>
    <p:sldId id="268" r:id="rId13"/>
    <p:sldId id="273" r:id="rId14"/>
    <p:sldId id="274" r:id="rId15"/>
    <p:sldId id="275" r:id="rId16"/>
    <p:sldId id="277" r:id="rId17"/>
    <p:sldId id="276" r:id="rId18"/>
    <p:sldId id="267" r:id="rId19"/>
  </p:sldIdLst>
  <p:sldSz cx="9144000" cy="5143500" type="screen16x9"/>
  <p:notesSz cx="6858000" cy="9144000"/>
  <p:embeddedFontLst>
    <p:embeddedFont>
      <p:font typeface="Fujitsu Infinity Pro" panose="020B0600070205080204" charset="0"/>
      <p:regular r:id="rId21"/>
    </p:embeddedFont>
    <p:embeddedFont>
      <p:font typeface="Fujitsu Infinity Pro Bold" panose="020B0600070205080204" charset="0"/>
      <p:bold r:id="rId22"/>
    </p:embeddedFont>
    <p:embeddedFont>
      <p:font typeface="Fujitsu Infinity Pro Bold It" panose="020B0600070205080204" charset="0"/>
      <p:bold r:id="rId23"/>
    </p:embeddedFont>
    <p:embeddedFont>
      <p:font typeface="Fujitsu Infinity Pro ExtraBold" panose="020B0600070205080204" charset="0"/>
      <p:bold r:id="rId24"/>
    </p:embeddedFont>
    <p:embeddedFont>
      <p:font typeface="Fujitsu Infinity Pro Italic" charset="0"/>
      <p:regular r:id="rId25"/>
    </p:embeddedFont>
    <p:embeddedFont>
      <p:font typeface="Fujitsu Infinity Pro Light" panose="020B0600070205080204" charset="0"/>
      <p:regular r:id="rId26"/>
    </p:embeddedFont>
    <p:embeddedFont>
      <p:font typeface="Microsoft YaHei" panose="020B0503020204020204" pitchFamily="34" charset="-122"/>
      <p:regular r:id="rId27"/>
      <p:bold r:id="rId28"/>
    </p:embeddedFont>
    <p:embeddedFont>
      <p:font typeface="游ゴシック" panose="020B0400000000000000" pitchFamily="50" charset="-128"/>
      <p:regular r:id="rId29"/>
      <p:bold r:id="rId30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Wessman, Nadine" initials="WN" lastIdx="4" clrIdx="0">
    <p:extLst>
      <p:ext uri="{19B8F6BF-5375-455C-9EA6-DF929625EA0E}">
        <p15:presenceInfo xmlns:p15="http://schemas.microsoft.com/office/powerpoint/2012/main" userId="S::nadine.wintrich@fujitsu.com::1fea7844-feaa-419b-af9a-e6632cafcaee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3234B"/>
    <a:srgbClr val="3C3C3C"/>
    <a:srgbClr val="00E7EF"/>
    <a:srgbClr val="D80084"/>
    <a:srgbClr val="2400B0"/>
    <a:srgbClr val="FFE700"/>
    <a:srgbClr val="EA0000"/>
    <a:srgbClr val="6D6E70"/>
    <a:srgbClr val="FF8000"/>
    <a:srgbClr val="61D6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793D81CF-94F2-401A-BA57-92F5A7B2D0C5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1879" autoAdjust="0"/>
  </p:normalViewPr>
  <p:slideViewPr>
    <p:cSldViewPr snapToGrid="0" showGuides="1">
      <p:cViewPr varScale="1">
        <p:scale>
          <a:sx n="134" d="100"/>
          <a:sy n="134" d="100"/>
        </p:scale>
        <p:origin x="990" y="11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7.xml"/><Relationship Id="rId18" Type="http://schemas.openxmlformats.org/officeDocument/2006/relationships/slide" Target="slides/slide12.xml"/><Relationship Id="rId26" Type="http://schemas.openxmlformats.org/officeDocument/2006/relationships/font" Target="fonts/font6.fntdata"/><Relationship Id="rId3" Type="http://schemas.openxmlformats.org/officeDocument/2006/relationships/slideMaster" Target="slideMasters/slideMaster3.xml"/><Relationship Id="rId21" Type="http://schemas.openxmlformats.org/officeDocument/2006/relationships/font" Target="fonts/font1.fntdata"/><Relationship Id="rId34" Type="http://schemas.openxmlformats.org/officeDocument/2006/relationships/theme" Target="theme/theme1.xml"/><Relationship Id="rId7" Type="http://schemas.openxmlformats.org/officeDocument/2006/relationships/slide" Target="slides/slide1.xml"/><Relationship Id="rId12" Type="http://schemas.openxmlformats.org/officeDocument/2006/relationships/slide" Target="slides/slide6.xml"/><Relationship Id="rId17" Type="http://schemas.openxmlformats.org/officeDocument/2006/relationships/slide" Target="slides/slide11.xml"/><Relationship Id="rId25" Type="http://schemas.openxmlformats.org/officeDocument/2006/relationships/font" Target="fonts/font5.fntdata"/><Relationship Id="rId33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0.xml"/><Relationship Id="rId20" Type="http://schemas.openxmlformats.org/officeDocument/2006/relationships/notesMaster" Target="notesMasters/notesMaster1.xml"/><Relationship Id="rId29" Type="http://schemas.openxmlformats.org/officeDocument/2006/relationships/font" Target="fonts/font9.fntdata"/><Relationship Id="rId1" Type="http://schemas.openxmlformats.org/officeDocument/2006/relationships/slideMaster" Target="slideMasters/slideMaster1.xml"/><Relationship Id="rId6" Type="http://schemas.openxmlformats.org/officeDocument/2006/relationships/slideMaster" Target="slideMasters/slideMaster6.xml"/><Relationship Id="rId11" Type="http://schemas.openxmlformats.org/officeDocument/2006/relationships/slide" Target="slides/slide5.xml"/><Relationship Id="rId24" Type="http://schemas.openxmlformats.org/officeDocument/2006/relationships/font" Target="fonts/font4.fntdata"/><Relationship Id="rId32" Type="http://schemas.openxmlformats.org/officeDocument/2006/relationships/presProps" Target="presProps.xml"/><Relationship Id="rId5" Type="http://schemas.openxmlformats.org/officeDocument/2006/relationships/slideMaster" Target="slideMasters/slideMaster5.xml"/><Relationship Id="rId15" Type="http://schemas.openxmlformats.org/officeDocument/2006/relationships/slide" Target="slides/slide9.xml"/><Relationship Id="rId23" Type="http://schemas.openxmlformats.org/officeDocument/2006/relationships/font" Target="fonts/font3.fntdata"/><Relationship Id="rId28" Type="http://schemas.openxmlformats.org/officeDocument/2006/relationships/font" Target="fonts/font8.fntdata"/><Relationship Id="rId10" Type="http://schemas.openxmlformats.org/officeDocument/2006/relationships/slide" Target="slides/slide4.xml"/><Relationship Id="rId19" Type="http://schemas.openxmlformats.org/officeDocument/2006/relationships/slide" Target="slides/slide13.xml"/><Relationship Id="rId31" Type="http://schemas.openxmlformats.org/officeDocument/2006/relationships/commentAuthors" Target="commentAuthors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3.xml"/><Relationship Id="rId14" Type="http://schemas.openxmlformats.org/officeDocument/2006/relationships/slide" Target="slides/slide8.xml"/><Relationship Id="rId22" Type="http://schemas.openxmlformats.org/officeDocument/2006/relationships/font" Target="fonts/font2.fntdata"/><Relationship Id="rId27" Type="http://schemas.openxmlformats.org/officeDocument/2006/relationships/font" Target="fonts/font7.fntdata"/><Relationship Id="rId30" Type="http://schemas.openxmlformats.org/officeDocument/2006/relationships/font" Target="fonts/font10.fntdata"/><Relationship Id="rId35" Type="http://schemas.openxmlformats.org/officeDocument/2006/relationships/tableStyles" Target="tableStyles.xml"/><Relationship Id="rId8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12.png>
</file>

<file path=ppt/media/image13.jpeg>
</file>

<file path=ppt/media/image14.png>
</file>

<file path=ppt/media/image15.png>
</file>

<file path=ppt/media/image16.jpeg>
</file>

<file path=ppt/media/image17.png>
</file>

<file path=ppt/media/image18.png>
</file>

<file path=ppt/media/image19.jpeg>
</file>

<file path=ppt/media/image2.png>
</file>

<file path=ppt/media/image20.png>
</file>

<file path=ppt/media/image21.jpeg>
</file>

<file path=ppt/media/image22.png>
</file>

<file path=ppt/media/image23.png>
</file>

<file path=ppt/media/image24.jpe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4.jpeg>
</file>

<file path=ppt/media/image5.png>
</file>

<file path=ppt/media/image6.png>
</file>

<file path=ppt/media/image7.jpe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7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1134FB5-64B4-4597-BCE3-8C9B086484FD}" type="datetimeFigureOut">
              <a:rPr kumimoji="1" lang="ja-JP" altLang="en-US" smtClean="0"/>
              <a:t>2022/2/15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992D9E9-B936-474C-97B1-E0B8AD30FDC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22204640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日常开发中常常使用</a:t>
            </a:r>
            <a:r>
              <a:rPr lang="en-US" altLang="zh-CN" sz="12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JTAG</a:t>
            </a:r>
            <a:r>
              <a:rPr lang="zh-CN" altLang="en-US" sz="12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调试接口进行代码更新和调试，但是对于已经量产，</a:t>
            </a:r>
            <a:r>
              <a:rPr lang="en-US" altLang="zh-CN" sz="12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ECU</a:t>
            </a:r>
            <a:r>
              <a:rPr lang="zh-CN" altLang="en-US" sz="12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外壳包装的，就需要</a:t>
            </a:r>
            <a:r>
              <a:rPr lang="en-US" altLang="zh-CN" sz="12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BootLoader</a:t>
            </a:r>
            <a:r>
              <a:rPr lang="zh-CN" altLang="en-US" sz="12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进行代码更新和调试了，可以通过</a:t>
            </a:r>
            <a:r>
              <a:rPr lang="en-US" altLang="zh-CN" sz="12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CAN</a:t>
            </a:r>
            <a:r>
              <a:rPr lang="zh-CN" altLang="en-US" sz="12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总线，</a:t>
            </a:r>
            <a:r>
              <a:rPr lang="en-US" altLang="zh-CN" sz="12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LIN</a:t>
            </a:r>
            <a:r>
              <a:rPr lang="zh-CN" altLang="en-US" sz="12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总线或者以太网的方式来实现，也可以</a:t>
            </a:r>
            <a:r>
              <a:rPr lang="en-US" altLang="zh-CN" sz="12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OTA</a:t>
            </a:r>
            <a:r>
              <a:rPr lang="zh-CN" altLang="en-US" sz="12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实现。</a:t>
            </a:r>
            <a:endParaRPr lang="ja-JP" altLang="en-US" sz="12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92D9E9-B936-474C-97B1-E0B8AD30FDC4}" type="slidenum">
              <a:rPr kumimoji="1" lang="ja-JP" altLang="en-US" smtClean="0"/>
              <a:t>2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14844777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altLang="ja-JP" sz="1800" dirty="0">
                <a:effectLst/>
                <a:ea typeface="Yu Gothic" panose="020B0400000000000000" pitchFamily="50" charset="-128"/>
              </a:rPr>
              <a:t>-&gt;BootRom</a:t>
            </a:r>
            <a:r>
              <a:rPr lang="zh-CN" altLang="ja-JP" sz="1800" dirty="0">
                <a:effectLst/>
                <a:ea typeface="Yu Gothic" panose="020B0400000000000000" pitchFamily="50" charset="-128"/>
              </a:rPr>
              <a:t>（芯片固有，不可更改）：硬件自</a:t>
            </a:r>
            <a:r>
              <a:rPr lang="zh-CN" altLang="ja-JP" sz="1800" dirty="0">
                <a:effectLst/>
                <a:ea typeface="Microsoft YaHei" panose="020B0503020204020204" pitchFamily="34" charset="-122"/>
              </a:rPr>
              <a:t>检</a:t>
            </a:r>
            <a:r>
              <a:rPr lang="zh-CN" altLang="ja-JP" sz="1800" dirty="0">
                <a:effectLst/>
                <a:ea typeface="Yu Gothic" panose="020B0400000000000000" pitchFamily="50" charset="-128"/>
              </a:rPr>
              <a:t>、部分初始化，加</a:t>
            </a:r>
            <a:r>
              <a:rPr lang="zh-CN" altLang="ja-JP" sz="1800" dirty="0">
                <a:effectLst/>
                <a:ea typeface="Microsoft YaHei" panose="020B0503020204020204" pitchFamily="34" charset="-122"/>
              </a:rPr>
              <a:t>载</a:t>
            </a:r>
            <a:r>
              <a:rPr lang="en-US" altLang="ja-JP" sz="1800" dirty="0">
                <a:effectLst/>
                <a:ea typeface="Yu Gothic" panose="020B0400000000000000" pitchFamily="50" charset="-128"/>
              </a:rPr>
              <a:t>BootLoader</a:t>
            </a:r>
            <a:r>
              <a:rPr lang="zh-CN" altLang="ja-JP" sz="1800" dirty="0">
                <a:effectLst/>
                <a:ea typeface="Yu Gothic" panose="020B0400000000000000" pitchFamily="50" charset="-128"/>
              </a:rPr>
              <a:t>、提供外部配置引脚</a:t>
            </a:r>
            <a:endParaRPr lang="ja-JP" altLang="ja-JP" sz="1800" dirty="0">
              <a:effectLst/>
              <a:ea typeface="游ゴシック" panose="020B0400000000000000" pitchFamily="50" charset="-128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altLang="ja-JP" sz="1800" dirty="0">
                <a:effectLst/>
                <a:ea typeface="Yu Gothic" panose="020B0400000000000000" pitchFamily="50" charset="-128"/>
              </a:rPr>
              <a:t>-&gt;BootLoader</a:t>
            </a:r>
            <a:r>
              <a:rPr lang="zh-CN" altLang="ja-JP" sz="1800" dirty="0">
                <a:effectLst/>
                <a:ea typeface="Yu Gothic" panose="020B0400000000000000" pitchFamily="50" charset="-128"/>
              </a:rPr>
              <a:t>：</a:t>
            </a:r>
            <a:r>
              <a:rPr lang="zh-CN" altLang="ja-JP" sz="1800" dirty="0">
                <a:effectLst/>
                <a:ea typeface="Microsoft YaHei" panose="020B0503020204020204" pitchFamily="34" charset="-122"/>
              </a:rPr>
              <a:t>访问</a:t>
            </a:r>
            <a:r>
              <a:rPr lang="zh-CN" altLang="ja-JP" sz="1800" dirty="0">
                <a:effectLst/>
                <a:ea typeface="Yu Gothic" panose="020B0400000000000000" pitchFamily="50" charset="-128"/>
              </a:rPr>
              <a:t>外部</a:t>
            </a:r>
            <a:r>
              <a:rPr lang="en-US" altLang="ja-JP" sz="1800" dirty="0">
                <a:effectLst/>
                <a:ea typeface="Yu Gothic" panose="020B0400000000000000" pitchFamily="50" charset="-128"/>
              </a:rPr>
              <a:t>RAM</a:t>
            </a:r>
            <a:r>
              <a:rPr lang="zh-CN" altLang="ja-JP" sz="1800" dirty="0">
                <a:effectLst/>
                <a:ea typeface="Yu Gothic" panose="020B0400000000000000" pitchFamily="50" charset="-128"/>
              </a:rPr>
              <a:t>，</a:t>
            </a:r>
            <a:r>
              <a:rPr lang="en-US" altLang="ja-JP" sz="1800" dirty="0">
                <a:effectLst/>
                <a:ea typeface="Yu Gothic" panose="020B0400000000000000" pitchFamily="50" charset="-128"/>
              </a:rPr>
              <a:t>NANDFlash</a:t>
            </a:r>
            <a:r>
              <a:rPr lang="zh-CN" altLang="ja-JP" sz="1800" dirty="0">
                <a:effectLst/>
                <a:ea typeface="Yu Gothic" panose="020B0400000000000000" pitchFamily="50" charset="-128"/>
              </a:rPr>
              <a:t>等存</a:t>
            </a:r>
            <a:r>
              <a:rPr lang="zh-CN" altLang="ja-JP" sz="1800" dirty="0">
                <a:effectLst/>
                <a:ea typeface="Microsoft YaHei" panose="020B0503020204020204" pitchFamily="34" charset="-122"/>
              </a:rPr>
              <a:t>储设备</a:t>
            </a:r>
            <a:r>
              <a:rPr lang="zh-CN" altLang="ja-JP" sz="1800" dirty="0">
                <a:effectLst/>
                <a:ea typeface="Yu Gothic" panose="020B0400000000000000" pitchFamily="50" charset="-128"/>
              </a:rPr>
              <a:t>，初始化</a:t>
            </a:r>
            <a:r>
              <a:rPr lang="zh-CN" altLang="ja-JP" sz="1800" dirty="0">
                <a:effectLst/>
                <a:ea typeface="Microsoft YaHei" panose="020B0503020204020204" pitchFamily="34" charset="-122"/>
              </a:rPr>
              <a:t>时钟</a:t>
            </a:r>
            <a:r>
              <a:rPr lang="zh-CN" altLang="ja-JP" sz="1800" dirty="0">
                <a:effectLst/>
                <a:ea typeface="Yu Gothic" panose="020B0400000000000000" pitchFamily="50" charset="-128"/>
              </a:rPr>
              <a:t>、通信等</a:t>
            </a:r>
            <a:r>
              <a:rPr lang="zh-CN" altLang="ja-JP" sz="1800" dirty="0">
                <a:effectLst/>
                <a:ea typeface="Microsoft YaHei" panose="020B0503020204020204" pitchFamily="34" charset="-122"/>
              </a:rPr>
              <a:t>设备</a:t>
            </a:r>
            <a:r>
              <a:rPr lang="zh-CN" altLang="ja-JP" sz="1800" dirty="0">
                <a:effectLst/>
                <a:ea typeface="Yu Gothic" panose="020B0400000000000000" pitchFamily="50" charset="-128"/>
              </a:rPr>
              <a:t>，接受存</a:t>
            </a:r>
            <a:r>
              <a:rPr lang="zh-CN" altLang="ja-JP" sz="1800" dirty="0">
                <a:effectLst/>
                <a:ea typeface="Microsoft YaHei" panose="020B0503020204020204" pitchFamily="34" charset="-122"/>
              </a:rPr>
              <a:t>储</a:t>
            </a:r>
            <a:r>
              <a:rPr lang="zh-CN" altLang="ja-JP" sz="1800" dirty="0">
                <a:effectLst/>
                <a:ea typeface="Yu Gothic" panose="020B0400000000000000" pitchFamily="50" charset="-128"/>
              </a:rPr>
              <a:t>以及跳</a:t>
            </a:r>
            <a:r>
              <a:rPr lang="zh-CN" altLang="ja-JP" sz="1800" dirty="0">
                <a:effectLst/>
                <a:ea typeface="Microsoft YaHei" panose="020B0503020204020204" pitchFamily="34" charset="-122"/>
              </a:rPr>
              <a:t>转</a:t>
            </a:r>
            <a:r>
              <a:rPr lang="zh-CN" altLang="ja-JP" sz="1800" dirty="0">
                <a:effectLst/>
                <a:ea typeface="Yu Gothic" panose="020B0400000000000000" pitchFamily="50" charset="-128"/>
              </a:rPr>
              <a:t>代</a:t>
            </a:r>
            <a:r>
              <a:rPr lang="zh-CN" altLang="ja-JP" sz="1800" dirty="0">
                <a:effectLst/>
                <a:ea typeface="Microsoft YaHei" panose="020B0503020204020204" pitchFamily="34" charset="-122"/>
              </a:rPr>
              <a:t>码</a:t>
            </a:r>
            <a:endParaRPr lang="ja-JP" altLang="ja-JP" sz="1800" dirty="0">
              <a:effectLst/>
              <a:ea typeface="游ゴシック" panose="020B0400000000000000" pitchFamily="50" charset="-128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altLang="ja-JP" sz="1800" dirty="0">
                <a:effectLst/>
                <a:ea typeface="Microsoft YaHei" panose="020B0503020204020204" pitchFamily="34" charset="-122"/>
              </a:rPr>
              <a:t>-&gt;</a:t>
            </a:r>
            <a:r>
              <a:rPr lang="zh-CN" altLang="ja-JP" sz="1800" dirty="0">
                <a:effectLst/>
                <a:ea typeface="Microsoft YaHei" panose="020B0503020204020204" pitchFamily="34" charset="-122"/>
              </a:rPr>
              <a:t>应用层</a:t>
            </a:r>
            <a:r>
              <a:rPr lang="en-US" altLang="ja-JP" sz="1800" dirty="0">
                <a:effectLst/>
                <a:ea typeface="Microsoft YaHei" panose="020B0503020204020204" pitchFamily="34" charset="-122"/>
              </a:rPr>
              <a:t>APP</a:t>
            </a:r>
            <a:r>
              <a:rPr lang="zh-CN" altLang="ja-JP" sz="1800" dirty="0">
                <a:effectLst/>
                <a:ea typeface="Microsoft YaHei" panose="020B0503020204020204" pitchFamily="34" charset="-122"/>
              </a:rPr>
              <a:t>层，操作系统，文件系统、用户应用程序等等</a:t>
            </a:r>
            <a:endParaRPr lang="ja-JP" altLang="ja-JP" sz="1800" dirty="0">
              <a:effectLst/>
              <a:ea typeface="Microsoft YaHei" panose="020B0503020204020204" pitchFamily="34" charset="-122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92D9E9-B936-474C-97B1-E0B8AD30FDC4}" type="slidenum">
              <a:rPr kumimoji="1" lang="ja-JP" altLang="en-US" smtClean="0"/>
              <a:t>4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96481736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jpe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11.png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jpeg"/><Relationship Id="rId1" Type="http://schemas.openxmlformats.org/officeDocument/2006/relationships/slideMaster" Target="../slideMasters/slideMaster3.xml"/><Relationship Id="rId4" Type="http://schemas.openxmlformats.org/officeDocument/2006/relationships/image" Target="../media/image3.png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3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9.jpeg"/><Relationship Id="rId1" Type="http://schemas.openxmlformats.org/officeDocument/2006/relationships/slideMaster" Target="../slideMasters/slideMaster3.xml"/><Relationship Id="rId4" Type="http://schemas.openxmlformats.org/officeDocument/2006/relationships/image" Target="../media/image3.png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jpeg"/><Relationship Id="rId1" Type="http://schemas.openxmlformats.org/officeDocument/2006/relationships/slideMaster" Target="../slideMasters/slideMaster4.xml"/><Relationship Id="rId4" Type="http://schemas.openxmlformats.org/officeDocument/2006/relationships/image" Target="../media/image3.png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3.png"/><Relationship Id="rId1" Type="http://schemas.openxmlformats.org/officeDocument/2006/relationships/slideMaster" Target="../slideMasters/slideMaster4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4.jpeg"/><Relationship Id="rId1" Type="http://schemas.openxmlformats.org/officeDocument/2006/relationships/slideMaster" Target="../slideMasters/slideMaster4.xml"/><Relationship Id="rId4" Type="http://schemas.openxmlformats.org/officeDocument/2006/relationships/image" Target="../media/image11.png"/></Relationships>
</file>

<file path=ppt/slideLayouts/_rels/slideLayout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Master" Target="../slideMasters/slideMaster5.xml"/><Relationship Id="rId4" Type="http://schemas.openxmlformats.org/officeDocument/2006/relationships/image" Target="../media/image26.png"/></Relationships>
</file>

<file path=ppt/slideLayouts/_rels/slideLayout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9.png"/><Relationship Id="rId1" Type="http://schemas.openxmlformats.org/officeDocument/2006/relationships/slideMaster" Target="../slideMasters/slideMaster5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30.png"/><Relationship Id="rId1" Type="http://schemas.openxmlformats.org/officeDocument/2006/relationships/slideMaster" Target="../slideMasters/slideMaster5.xml"/><Relationship Id="rId4" Type="http://schemas.openxmlformats.org/officeDocument/2006/relationships/image" Target="../media/image31.png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jpe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11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E1F151A3-079E-4CEC-B057-AA32714CBC2E}"/>
              </a:ext>
            </a:extLst>
          </p:cNvPr>
          <p:cNvSpPr/>
          <p:nvPr userDrawn="1"/>
        </p:nvSpPr>
        <p:spPr>
          <a:xfrm>
            <a:off x="0" y="-15932"/>
            <a:ext cx="6568439" cy="516582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latin typeface="Fujitsu Infinity Pro" pitchFamily="2" charset="0"/>
            </a:endParaRPr>
          </a:p>
        </p:txBody>
      </p:sp>
      <p:pic>
        <p:nvPicPr>
          <p:cNvPr id="27" name="Picture 26">
            <a:extLst>
              <a:ext uri="{FF2B5EF4-FFF2-40B4-BE49-F238E27FC236}">
                <a16:creationId xmlns:a16="http://schemas.microsoft.com/office/drawing/2014/main" id="{46F49305-AB6D-49E5-9A07-1C2802CBED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 flipH="1">
            <a:off x="6568440" y="-15240"/>
            <a:ext cx="2586552" cy="5165130"/>
          </a:xfrm>
          <a:prstGeom prst="rect">
            <a:avLst/>
          </a:pr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AD61B758-F061-44D1-94CC-17BBBDD69F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310377" y="815340"/>
            <a:ext cx="4543221" cy="351281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271444" y="1270373"/>
            <a:ext cx="4602811" cy="1412694"/>
          </a:xfrm>
        </p:spPr>
        <p:txBody>
          <a:bodyPr anchor="b"/>
          <a:lstStyle>
            <a:lvl1pPr algn="l">
              <a:spcBef>
                <a:spcPts val="0"/>
              </a:spcBef>
              <a:spcAft>
                <a:spcPts val="600"/>
              </a:spcAft>
              <a:defRPr sz="34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Presentation headline</a:t>
            </a:r>
            <a:br>
              <a:rPr lang="en-US" dirty="0"/>
            </a:br>
            <a:r>
              <a:rPr lang="en-US" dirty="0"/>
              <a:t>Presentation headline</a:t>
            </a:r>
            <a:br>
              <a:rPr lang="en-US" dirty="0"/>
            </a:br>
            <a:r>
              <a:rPr lang="en-US" dirty="0"/>
              <a:t>Presentation headline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287347" y="2876457"/>
            <a:ext cx="4396409" cy="249299"/>
          </a:xfrm>
        </p:spPr>
        <p:txBody>
          <a:bodyPr/>
          <a:lstStyle>
            <a:lvl1pPr marL="0" indent="0" algn="l">
              <a:spcBef>
                <a:spcPts val="0"/>
              </a:spcBef>
              <a:spcAft>
                <a:spcPts val="600"/>
              </a:spcAft>
              <a:buNone/>
              <a:defRPr sz="1800">
                <a:solidFill>
                  <a:schemeClr val="tx1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/>
              <a:t>Subheadline and description</a:t>
            </a:r>
          </a:p>
        </p:txBody>
      </p:sp>
      <p:sp>
        <p:nvSpPr>
          <p:cNvPr id="26" name="Slide Number Placeholder 5">
            <a:extLst>
              <a:ext uri="{FF2B5EF4-FFF2-40B4-BE49-F238E27FC236}">
                <a16:creationId xmlns:a16="http://schemas.microsoft.com/office/drawing/2014/main" id="{0FBE6BF5-51E1-4019-B1D6-7AF2B1BA7C23}"/>
              </a:ext>
            </a:extLst>
          </p:cNvPr>
          <p:cNvSpPr txBox="1">
            <a:spLocks/>
          </p:cNvSpPr>
          <p:nvPr userDrawn="1"/>
        </p:nvSpPr>
        <p:spPr>
          <a:xfrm>
            <a:off x="4962529" y="4853813"/>
            <a:ext cx="3905940" cy="107722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defPPr>
              <a:defRPr lang="en-US"/>
            </a:defPPr>
            <a:lvl1pPr marL="0" algn="r" defTabSz="457200" rtl="0" eaLnBrk="1" latinLnBrk="0" hangingPunct="1">
              <a:defRPr sz="7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>
                <a:solidFill>
                  <a:schemeClr val="bg1"/>
                </a:solidFill>
                <a:latin typeface="Fujitsu Infinity Pro" pitchFamily="2" charset="0"/>
              </a:rPr>
              <a:t>© FNST 2021</a:t>
            </a:r>
          </a:p>
        </p:txBody>
      </p:sp>
      <p:pic>
        <p:nvPicPr>
          <p:cNvPr id="12" name="Picture 11" descr="Fujitsu">
            <a:extLst>
              <a:ext uri="{FF2B5EF4-FFF2-40B4-BE49-F238E27FC236}">
                <a16:creationId xmlns:a16="http://schemas.microsoft.com/office/drawing/2014/main" id="{89E51E4B-6446-4746-8ACA-43722C14BF11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64250" y="4761"/>
            <a:ext cx="1126108" cy="685800"/>
          </a:xfrm>
          <a:prstGeom prst="rect">
            <a:avLst/>
          </a:prstGeom>
        </p:spPr>
      </p:pic>
      <p:sp>
        <p:nvSpPr>
          <p:cNvPr id="11" name="Rounded Rectangle 21">
            <a:extLst>
              <a:ext uri="{FF2B5EF4-FFF2-40B4-BE49-F238E27FC236}">
                <a16:creationId xmlns:a16="http://schemas.microsoft.com/office/drawing/2014/main" id="{09A7EC6A-EEC9-4F2B-9492-DBB136990811}"/>
              </a:ext>
            </a:extLst>
          </p:cNvPr>
          <p:cNvSpPr/>
          <p:nvPr userDrawn="1"/>
        </p:nvSpPr>
        <p:spPr bwMode="black">
          <a:xfrm>
            <a:off x="284163" y="4865928"/>
            <a:ext cx="956240" cy="141161"/>
          </a:xfrm>
          <a:prstGeom prst="roundRect">
            <a:avLst>
              <a:gd name="adj" fmla="val 50000"/>
            </a:avLst>
          </a:prstGeom>
          <a:noFill/>
          <a:ln w="63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0" tIns="0" rIns="0" bIns="0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1218673" rtl="0" eaLnBrk="1" fontAlgn="ctr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ja-JP" sz="7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Fujitsu Infinity Pro" pitchFamily="2" charset="0"/>
                <a:ea typeface="+mn-ea"/>
                <a:cs typeface="+mn-cs"/>
              </a:rPr>
              <a:t>FNST Confidential</a:t>
            </a:r>
          </a:p>
        </p:txBody>
      </p:sp>
    </p:spTree>
    <p:extLst>
      <p:ext uri="{BB962C8B-B14F-4D97-AF65-F5344CB8AC3E}">
        <p14:creationId xmlns:p14="http://schemas.microsoft.com/office/powerpoint/2010/main" val="3939574755"/>
      </p:ext>
    </p:extLst>
  </p:cSld>
  <p:clrMapOvr>
    <a:masterClrMapping/>
  </p:clrMapOvr>
  <p:transition spd="slow">
    <p:fade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ection Divi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7426E41F-4829-4B87-B81C-C44E9955FD5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384" r="17384"/>
          <a:stretch/>
        </p:blipFill>
        <p:spPr>
          <a:xfrm>
            <a:off x="1" y="0"/>
            <a:ext cx="9143998" cy="514349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271444" y="2212169"/>
            <a:ext cx="4800088" cy="470898"/>
          </a:xfrm>
        </p:spPr>
        <p:txBody>
          <a:bodyPr anchor="b"/>
          <a:lstStyle>
            <a:lvl1pPr algn="l">
              <a:spcBef>
                <a:spcPts val="0"/>
              </a:spcBef>
              <a:spcAft>
                <a:spcPts val="600"/>
              </a:spcAft>
              <a:defRPr sz="34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Section title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287345" y="2876457"/>
            <a:ext cx="4784187" cy="249299"/>
          </a:xfrm>
        </p:spPr>
        <p:txBody>
          <a:bodyPr wrap="square">
            <a:spAutoFit/>
          </a:bodyPr>
          <a:lstStyle>
            <a:lvl1pPr marL="0" indent="0" algn="l">
              <a:spcBef>
                <a:spcPts val="0"/>
              </a:spcBef>
              <a:spcAft>
                <a:spcPts val="600"/>
              </a:spcAft>
              <a:buNone/>
              <a:defRPr sz="1800">
                <a:solidFill>
                  <a:schemeClr val="bg1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/>
              <a:t>Subheadline and description</a:t>
            </a:r>
          </a:p>
        </p:txBody>
      </p:sp>
      <p:sp>
        <p:nvSpPr>
          <p:cNvPr id="26" name="Slide Number Placeholder 5">
            <a:extLst>
              <a:ext uri="{FF2B5EF4-FFF2-40B4-BE49-F238E27FC236}">
                <a16:creationId xmlns:a16="http://schemas.microsoft.com/office/drawing/2014/main" id="{0FBE6BF5-51E1-4019-B1D6-7AF2B1BA7C23}"/>
              </a:ext>
            </a:extLst>
          </p:cNvPr>
          <p:cNvSpPr txBox="1">
            <a:spLocks/>
          </p:cNvSpPr>
          <p:nvPr userDrawn="1"/>
        </p:nvSpPr>
        <p:spPr>
          <a:xfrm>
            <a:off x="4962529" y="4853813"/>
            <a:ext cx="3905940" cy="107722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defPPr>
              <a:defRPr lang="en-US"/>
            </a:defPPr>
            <a:lvl1pPr marL="0" algn="r" defTabSz="457200" rtl="0" eaLnBrk="1" latinLnBrk="0" hangingPunct="1">
              <a:defRPr sz="7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>
                <a:solidFill>
                  <a:schemeClr val="tx1"/>
                </a:solidFill>
                <a:latin typeface="Fujitsu Infinity Pro" pitchFamily="2" charset="0"/>
              </a:rPr>
              <a:t>© FNST 2021</a:t>
            </a:r>
          </a:p>
        </p:txBody>
      </p:sp>
      <p:sp>
        <p:nvSpPr>
          <p:cNvPr id="22" name="Footer Placeholder 4">
            <a:extLst>
              <a:ext uri="{FF2B5EF4-FFF2-40B4-BE49-F238E27FC236}">
                <a16:creationId xmlns:a16="http://schemas.microsoft.com/office/drawing/2014/main" id="{E475FF0E-D043-48F6-8008-08B559AC6C64}"/>
              </a:ext>
            </a:extLst>
          </p:cNvPr>
          <p:cNvSpPr txBox="1">
            <a:spLocks/>
          </p:cNvSpPr>
          <p:nvPr userDrawn="1"/>
        </p:nvSpPr>
        <p:spPr>
          <a:xfrm>
            <a:off x="4222750" y="4846119"/>
            <a:ext cx="698500" cy="123111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defPPr>
              <a:defRPr lang="en-US"/>
            </a:defPPr>
            <a:lvl1pPr marL="0" algn="ctr" defTabSz="457200" rtl="0" eaLnBrk="1" latinLnBrk="0" hangingPunct="1">
              <a:defRPr sz="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842F100A-FF7D-49F2-AD13-31D272279F77}" type="slidenum">
              <a:rPr lang="en-GB" smtClean="0">
                <a:solidFill>
                  <a:schemeClr val="tx1"/>
                </a:solidFill>
                <a:latin typeface="Fujitsu Infinity Pro" pitchFamily="2" charset="0"/>
              </a:rPr>
              <a:pPr/>
              <a:t>‹#›</a:t>
            </a:fld>
            <a:endParaRPr lang="en-GB" dirty="0">
              <a:solidFill>
                <a:schemeClr val="tx1"/>
              </a:solidFill>
              <a:latin typeface="Fujitsu Infinity Pro" pitchFamily="2" charset="0"/>
            </a:endParaRPr>
          </a:p>
        </p:txBody>
      </p:sp>
      <p:pic>
        <p:nvPicPr>
          <p:cNvPr id="12" name="Picture 11" descr="Fujitsu">
            <a:extLst>
              <a:ext uri="{FF2B5EF4-FFF2-40B4-BE49-F238E27FC236}">
                <a16:creationId xmlns:a16="http://schemas.microsoft.com/office/drawing/2014/main" id="{1C8E14BD-F169-4FC1-9159-3FB57464F4DB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864251" y="4761"/>
            <a:ext cx="1126106" cy="685799"/>
          </a:xfrm>
          <a:prstGeom prst="rect">
            <a:avLst/>
          </a:prstGeom>
        </p:spPr>
      </p:pic>
      <p:sp>
        <p:nvSpPr>
          <p:cNvPr id="9" name="Rounded Rectangle 21">
            <a:extLst>
              <a:ext uri="{FF2B5EF4-FFF2-40B4-BE49-F238E27FC236}">
                <a16:creationId xmlns:a16="http://schemas.microsoft.com/office/drawing/2014/main" id="{723C1F1A-1BB7-4E15-A545-2042CBC3694C}"/>
              </a:ext>
            </a:extLst>
          </p:cNvPr>
          <p:cNvSpPr/>
          <p:nvPr userDrawn="1"/>
        </p:nvSpPr>
        <p:spPr bwMode="black">
          <a:xfrm>
            <a:off x="284163" y="4865928"/>
            <a:ext cx="956240" cy="141161"/>
          </a:xfrm>
          <a:prstGeom prst="roundRect">
            <a:avLst>
              <a:gd name="adj" fmla="val 50000"/>
            </a:avLst>
          </a:prstGeom>
          <a:noFill/>
          <a:ln w="635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0" tIns="0" rIns="0" bIns="0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1218673" rtl="0" eaLnBrk="1" fontAlgn="ctr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ja-JP" sz="7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Fujitsu Infinity Pro" pitchFamily="2" charset="0"/>
                <a:ea typeface="+mn-ea"/>
                <a:cs typeface="+mn-cs"/>
              </a:rPr>
              <a:t>FNST Confidential</a:t>
            </a:r>
          </a:p>
        </p:txBody>
      </p:sp>
    </p:spTree>
    <p:extLst>
      <p:ext uri="{BB962C8B-B14F-4D97-AF65-F5344CB8AC3E}">
        <p14:creationId xmlns:p14="http://schemas.microsoft.com/office/powerpoint/2010/main" val="3693928779"/>
      </p:ext>
    </p:extLst>
  </p:cSld>
  <p:clrMapOvr>
    <a:masterClrMapping/>
  </p:clrMapOvr>
  <p:transition spd="slow">
    <p:fad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s 1-co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18CCE3-064B-4C83-8249-E46C030EB8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25430D13-141D-4468-BCC0-47F2B796792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85731" y="919453"/>
            <a:ext cx="8574107" cy="1234184"/>
          </a:xfrm>
        </p:spPr>
        <p:txBody>
          <a:bodyPr/>
          <a:lstStyle/>
          <a:p>
            <a:pPr lvl="0"/>
            <a:r>
              <a:rPr lang="en-US" dirty="0"/>
              <a:t>Click to edit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</p:spTree>
    <p:extLst>
      <p:ext uri="{BB962C8B-B14F-4D97-AF65-F5344CB8AC3E}">
        <p14:creationId xmlns:p14="http://schemas.microsoft.com/office/powerpoint/2010/main" val="761946493"/>
      </p:ext>
    </p:extLst>
  </p:cSld>
  <p:clrMapOvr>
    <a:masterClrMapping/>
  </p:clrMapOvr>
  <p:transition spd="slow">
    <p:fade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s 2-co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29775F-09AF-4C6E-AA1C-E07D6D971E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74EAAFE-AB92-4763-94B9-0E7FBF9E4422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92100" y="920750"/>
            <a:ext cx="4168582" cy="1206484"/>
          </a:xfrm>
        </p:spPr>
        <p:txBody>
          <a:bodyPr/>
          <a:lstStyle/>
          <a:p>
            <a:pPr lvl="0"/>
            <a:r>
              <a:rPr lang="en-US" dirty="0"/>
              <a:t>Click to edit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  <a:endParaRPr lang="en-GB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1FAD89A9-5C47-466F-A4DE-4DCB68A45A4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734115" y="920750"/>
            <a:ext cx="4125723" cy="1206484"/>
          </a:xfrm>
        </p:spPr>
        <p:txBody>
          <a:bodyPr/>
          <a:lstStyle/>
          <a:p>
            <a:pPr lvl="0"/>
            <a:r>
              <a:rPr lang="en-US" dirty="0"/>
              <a:t>Click to edit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</p:spTree>
    <p:extLst>
      <p:ext uri="{BB962C8B-B14F-4D97-AF65-F5344CB8AC3E}">
        <p14:creationId xmlns:p14="http://schemas.microsoft.com/office/powerpoint/2010/main" val="2640878441"/>
      </p:ext>
    </p:extLst>
  </p:cSld>
  <p:clrMapOvr>
    <a:masterClrMapping/>
  </p:clrMapOvr>
  <p:transition spd="slow">
    <p:fade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1-co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18CCE3-064B-4C83-8249-E46C030EB8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25430D13-141D-4468-BCC0-47F2B796792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92100" y="919453"/>
            <a:ext cx="8567738" cy="304699"/>
          </a:xfrm>
        </p:spPr>
        <p:txBody>
          <a:bodyPr/>
          <a:lstStyle>
            <a:lvl1pPr marL="0" indent="0">
              <a:buNone/>
              <a:defRPr/>
            </a:lvl1pPr>
            <a:lvl2pPr marL="342900" indent="0">
              <a:buNone/>
              <a:defRPr/>
            </a:lvl2pPr>
            <a:lvl3pPr marL="685800" indent="0">
              <a:buNone/>
              <a:defRPr/>
            </a:lvl3pPr>
            <a:lvl4pPr marL="1028700" indent="0">
              <a:buNone/>
              <a:defRPr/>
            </a:lvl4pPr>
          </a:lstStyle>
          <a:p>
            <a:pPr lvl="0"/>
            <a:r>
              <a:rPr lang="en-US" dirty="0"/>
              <a:t>Add your text here…</a:t>
            </a:r>
          </a:p>
        </p:txBody>
      </p:sp>
    </p:spTree>
    <p:extLst>
      <p:ext uri="{BB962C8B-B14F-4D97-AF65-F5344CB8AC3E}">
        <p14:creationId xmlns:p14="http://schemas.microsoft.com/office/powerpoint/2010/main" val="343087539"/>
      </p:ext>
    </p:extLst>
  </p:cSld>
  <p:clrMapOvr>
    <a:masterClrMapping/>
  </p:clrMapOvr>
  <p:transition spd="slow">
    <p:fade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2-co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29775F-09AF-4C6E-AA1C-E07D6D971E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74EAAFE-AB92-4763-94B9-0E7FBF9E4422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92100" y="920750"/>
            <a:ext cx="4168582" cy="304699"/>
          </a:xfrm>
        </p:spPr>
        <p:txBody>
          <a:bodyPr/>
          <a:lstStyle>
            <a:lvl1pPr marL="0" indent="0">
              <a:buNone/>
              <a:defRPr/>
            </a:lvl1pPr>
            <a:lvl2pPr marL="342900" indent="0">
              <a:buNone/>
              <a:defRPr/>
            </a:lvl2pPr>
            <a:lvl3pPr marL="685800" indent="0">
              <a:buNone/>
              <a:defRPr/>
            </a:lvl3pPr>
            <a:lvl4pPr marL="1028700" indent="0">
              <a:buNone/>
              <a:defRPr/>
            </a:lvl4pPr>
          </a:lstStyle>
          <a:p>
            <a:pPr lvl="0"/>
            <a:r>
              <a:rPr lang="en-US" dirty="0"/>
              <a:t>Add your text here…</a:t>
            </a:r>
            <a:endParaRPr lang="en-GB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1FAD89A9-5C47-466F-A4DE-4DCB68A45A4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734115" y="920750"/>
            <a:ext cx="4125724" cy="304699"/>
          </a:xfrm>
        </p:spPr>
        <p:txBody>
          <a:bodyPr/>
          <a:lstStyle>
            <a:lvl1pPr marL="0" indent="0">
              <a:buNone/>
              <a:defRPr/>
            </a:lvl1pPr>
            <a:lvl2pPr marL="342900" indent="0">
              <a:buNone/>
              <a:defRPr/>
            </a:lvl2pPr>
            <a:lvl3pPr marL="685800" indent="0">
              <a:buNone/>
              <a:defRPr/>
            </a:lvl3pPr>
            <a:lvl4pPr marL="1028700" indent="0">
              <a:buNone/>
              <a:defRPr/>
            </a:lvl4pPr>
          </a:lstStyle>
          <a:p>
            <a:pPr lvl="0"/>
            <a:r>
              <a:rPr lang="en-US" dirty="0"/>
              <a:t>Add your text here…</a:t>
            </a:r>
          </a:p>
        </p:txBody>
      </p:sp>
    </p:spTree>
    <p:extLst>
      <p:ext uri="{BB962C8B-B14F-4D97-AF65-F5344CB8AC3E}">
        <p14:creationId xmlns:p14="http://schemas.microsoft.com/office/powerpoint/2010/main" val="2981445354"/>
      </p:ext>
    </p:extLst>
  </p:cSld>
  <p:clrMapOvr>
    <a:masterClrMapping/>
  </p:clrMapOvr>
  <p:transition spd="slow">
    <p:fade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29775F-09AF-4C6E-AA1C-E07D6D971E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32347641"/>
      </p:ext>
    </p:extLst>
  </p:cSld>
  <p:clrMapOvr>
    <a:masterClrMapping/>
  </p:clrMapOvr>
  <p:transition spd="slow">
    <p:fade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EE38A7A0-D515-45D6-B461-84E1F0B0290F}"/>
              </a:ext>
            </a:extLst>
          </p:cNvPr>
          <p:cNvSpPr/>
          <p:nvPr userDrawn="1"/>
        </p:nvSpPr>
        <p:spPr>
          <a:xfrm>
            <a:off x="0" y="-15932"/>
            <a:ext cx="5392002" cy="516582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latin typeface="Fujitsu Infinity Pro" pitchFamily="2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92A5788-2457-4648-95E4-499F5A27D0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 flipH="1">
            <a:off x="5381009" y="-15240"/>
            <a:ext cx="3762991" cy="516513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73A53FCB-3592-4F09-B000-0764F5B069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119559" y="815340"/>
            <a:ext cx="4543221" cy="3512819"/>
          </a:xfrm>
          <a:prstGeom prst="rect">
            <a:avLst/>
          </a:prstGeom>
        </p:spPr>
      </p:pic>
      <p:sp>
        <p:nvSpPr>
          <p:cNvPr id="9" name="Title 1">
            <a:extLst>
              <a:ext uri="{FF2B5EF4-FFF2-40B4-BE49-F238E27FC236}">
                <a16:creationId xmlns:a16="http://schemas.microsoft.com/office/drawing/2014/main" id="{6DC4EEF0-E165-41C3-9249-42A8F2445F72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71444" y="2138594"/>
            <a:ext cx="3538555" cy="553998"/>
          </a:xfrm>
        </p:spPr>
        <p:txBody>
          <a:bodyPr anchor="b"/>
          <a:lstStyle>
            <a:lvl1pPr algn="l">
              <a:spcBef>
                <a:spcPts val="0"/>
              </a:spcBef>
              <a:spcAft>
                <a:spcPts val="600"/>
              </a:spcAft>
              <a:defRPr sz="40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Thank you</a:t>
            </a:r>
          </a:p>
        </p:txBody>
      </p:sp>
      <p:sp>
        <p:nvSpPr>
          <p:cNvPr id="13" name="Slide Number Placeholder 5">
            <a:extLst>
              <a:ext uri="{FF2B5EF4-FFF2-40B4-BE49-F238E27FC236}">
                <a16:creationId xmlns:a16="http://schemas.microsoft.com/office/drawing/2014/main" id="{6C7D309A-DF99-48FC-903A-7276F667B5C8}"/>
              </a:ext>
            </a:extLst>
          </p:cNvPr>
          <p:cNvSpPr txBox="1">
            <a:spLocks/>
          </p:cNvSpPr>
          <p:nvPr userDrawn="1"/>
        </p:nvSpPr>
        <p:spPr>
          <a:xfrm>
            <a:off x="4962529" y="4853813"/>
            <a:ext cx="3905940" cy="107722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defPPr>
              <a:defRPr lang="en-US"/>
            </a:defPPr>
            <a:lvl1pPr marL="0" algn="r" defTabSz="457200" rtl="0" eaLnBrk="1" latinLnBrk="0" hangingPunct="1">
              <a:defRPr sz="7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>
                <a:solidFill>
                  <a:schemeClr val="tx1"/>
                </a:solidFill>
                <a:latin typeface="Fujitsu Infinity Pro" pitchFamily="2" charset="0"/>
              </a:rPr>
              <a:t>© FNST 2021</a:t>
            </a:r>
          </a:p>
        </p:txBody>
      </p:sp>
      <p:pic>
        <p:nvPicPr>
          <p:cNvPr id="11" name="Picture 10" descr="Fujitsu">
            <a:extLst>
              <a:ext uri="{FF2B5EF4-FFF2-40B4-BE49-F238E27FC236}">
                <a16:creationId xmlns:a16="http://schemas.microsoft.com/office/drawing/2014/main" id="{90B4450D-3D39-48E0-AF74-3FAB298D7347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864250" y="4761"/>
            <a:ext cx="1126108" cy="685799"/>
          </a:xfrm>
          <a:prstGeom prst="rect">
            <a:avLst/>
          </a:prstGeom>
        </p:spPr>
      </p:pic>
      <p:sp>
        <p:nvSpPr>
          <p:cNvPr id="10" name="Rounded Rectangle 21">
            <a:extLst>
              <a:ext uri="{FF2B5EF4-FFF2-40B4-BE49-F238E27FC236}">
                <a16:creationId xmlns:a16="http://schemas.microsoft.com/office/drawing/2014/main" id="{9AC2085B-B6B0-4AC6-A49C-7477730724EF}"/>
              </a:ext>
            </a:extLst>
          </p:cNvPr>
          <p:cNvSpPr/>
          <p:nvPr userDrawn="1"/>
        </p:nvSpPr>
        <p:spPr bwMode="black">
          <a:xfrm>
            <a:off x="284163" y="4865928"/>
            <a:ext cx="956240" cy="141161"/>
          </a:xfrm>
          <a:prstGeom prst="roundRect">
            <a:avLst>
              <a:gd name="adj" fmla="val 50000"/>
            </a:avLst>
          </a:prstGeom>
          <a:noFill/>
          <a:ln w="63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0" tIns="0" rIns="0" bIns="0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1218673" rtl="0" eaLnBrk="1" fontAlgn="ctr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ja-JP" sz="7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Fujitsu Infinity Pro" pitchFamily="2" charset="0"/>
                <a:ea typeface="+mn-ea"/>
                <a:cs typeface="+mn-cs"/>
              </a:rPr>
              <a:t>FNST Confidential</a:t>
            </a:r>
          </a:p>
        </p:txBody>
      </p:sp>
    </p:spTree>
    <p:extLst>
      <p:ext uri="{BB962C8B-B14F-4D97-AF65-F5344CB8AC3E}">
        <p14:creationId xmlns:p14="http://schemas.microsoft.com/office/powerpoint/2010/main" val="1965124995"/>
      </p:ext>
    </p:extLst>
  </p:cSld>
  <p:clrMapOvr>
    <a:masterClrMapping/>
  </p:clrMapOvr>
  <p:transition spd="slow">
    <p:fade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E1F151A3-079E-4CEC-B057-AA32714CBC2E}"/>
              </a:ext>
            </a:extLst>
          </p:cNvPr>
          <p:cNvSpPr/>
          <p:nvPr userDrawn="1"/>
        </p:nvSpPr>
        <p:spPr>
          <a:xfrm>
            <a:off x="0" y="-15932"/>
            <a:ext cx="6568439" cy="516582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latin typeface="Fujitsu Infinity Pro" pitchFamily="2" charset="0"/>
            </a:endParaRPr>
          </a:p>
        </p:txBody>
      </p:sp>
      <p:pic>
        <p:nvPicPr>
          <p:cNvPr id="27" name="Picture 26">
            <a:extLst>
              <a:ext uri="{FF2B5EF4-FFF2-40B4-BE49-F238E27FC236}">
                <a16:creationId xmlns:a16="http://schemas.microsoft.com/office/drawing/2014/main" id="{46F49305-AB6D-49E5-9A07-1C2802CBED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 flipH="1">
            <a:off x="6568440" y="-15240"/>
            <a:ext cx="2586552" cy="5165130"/>
          </a:xfrm>
          <a:prstGeom prst="rect">
            <a:avLst/>
          </a:pr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AD61B758-F061-44D1-94CC-17BBBDD69F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306990" y="815340"/>
            <a:ext cx="4543221" cy="351281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271444" y="1270373"/>
            <a:ext cx="4602811" cy="1412694"/>
          </a:xfrm>
        </p:spPr>
        <p:txBody>
          <a:bodyPr anchor="b"/>
          <a:lstStyle>
            <a:lvl1pPr algn="l">
              <a:spcBef>
                <a:spcPts val="0"/>
              </a:spcBef>
              <a:spcAft>
                <a:spcPts val="600"/>
              </a:spcAft>
              <a:defRPr sz="34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Presentation headline</a:t>
            </a:r>
            <a:br>
              <a:rPr lang="en-US" dirty="0"/>
            </a:br>
            <a:r>
              <a:rPr lang="en-US" dirty="0"/>
              <a:t>Presentation headline</a:t>
            </a:r>
            <a:br>
              <a:rPr lang="en-US" dirty="0"/>
            </a:br>
            <a:r>
              <a:rPr lang="en-US" dirty="0"/>
              <a:t>Presentation headline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287347" y="2876457"/>
            <a:ext cx="4396409" cy="249299"/>
          </a:xfrm>
        </p:spPr>
        <p:txBody>
          <a:bodyPr/>
          <a:lstStyle>
            <a:lvl1pPr marL="0" indent="0" algn="l">
              <a:spcBef>
                <a:spcPts val="0"/>
              </a:spcBef>
              <a:spcAft>
                <a:spcPts val="600"/>
              </a:spcAft>
              <a:buNone/>
              <a:defRPr sz="1800">
                <a:solidFill>
                  <a:schemeClr val="tx1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/>
              <a:t>Subheadline and description</a:t>
            </a:r>
          </a:p>
        </p:txBody>
      </p:sp>
      <p:sp>
        <p:nvSpPr>
          <p:cNvPr id="26" name="Slide Number Placeholder 5">
            <a:extLst>
              <a:ext uri="{FF2B5EF4-FFF2-40B4-BE49-F238E27FC236}">
                <a16:creationId xmlns:a16="http://schemas.microsoft.com/office/drawing/2014/main" id="{0FBE6BF5-51E1-4019-B1D6-7AF2B1BA7C23}"/>
              </a:ext>
            </a:extLst>
          </p:cNvPr>
          <p:cNvSpPr txBox="1">
            <a:spLocks/>
          </p:cNvSpPr>
          <p:nvPr userDrawn="1"/>
        </p:nvSpPr>
        <p:spPr>
          <a:xfrm>
            <a:off x="4962529" y="4853813"/>
            <a:ext cx="3905940" cy="107722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defPPr>
              <a:defRPr lang="en-US"/>
            </a:defPPr>
            <a:lvl1pPr marL="0" algn="r" defTabSz="457200" rtl="0" eaLnBrk="1" latinLnBrk="0" hangingPunct="1">
              <a:defRPr sz="7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>
                <a:solidFill>
                  <a:schemeClr val="bg1"/>
                </a:solidFill>
                <a:latin typeface="Fujitsu Infinity Pro" pitchFamily="2" charset="0"/>
              </a:rPr>
              <a:t>© FNST 2021</a:t>
            </a:r>
          </a:p>
        </p:txBody>
      </p:sp>
      <p:pic>
        <p:nvPicPr>
          <p:cNvPr id="12" name="Picture 11" descr="Fujitsu">
            <a:extLst>
              <a:ext uri="{FF2B5EF4-FFF2-40B4-BE49-F238E27FC236}">
                <a16:creationId xmlns:a16="http://schemas.microsoft.com/office/drawing/2014/main" id="{710F4896-61A0-4CF3-AF43-FA21DE59CC10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64250" y="4761"/>
            <a:ext cx="1126108" cy="685800"/>
          </a:xfrm>
          <a:prstGeom prst="rect">
            <a:avLst/>
          </a:prstGeom>
        </p:spPr>
      </p:pic>
      <p:sp>
        <p:nvSpPr>
          <p:cNvPr id="11" name="Rounded Rectangle 21">
            <a:extLst>
              <a:ext uri="{FF2B5EF4-FFF2-40B4-BE49-F238E27FC236}">
                <a16:creationId xmlns:a16="http://schemas.microsoft.com/office/drawing/2014/main" id="{CE5A9438-9B5B-48B7-BEB4-CA0E35E3F800}"/>
              </a:ext>
            </a:extLst>
          </p:cNvPr>
          <p:cNvSpPr/>
          <p:nvPr userDrawn="1"/>
        </p:nvSpPr>
        <p:spPr bwMode="black">
          <a:xfrm>
            <a:off x="284163" y="4865928"/>
            <a:ext cx="956240" cy="141161"/>
          </a:xfrm>
          <a:prstGeom prst="roundRect">
            <a:avLst>
              <a:gd name="adj" fmla="val 50000"/>
            </a:avLst>
          </a:prstGeom>
          <a:noFill/>
          <a:ln w="63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0" tIns="0" rIns="0" bIns="0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1218673" rtl="0" eaLnBrk="1" fontAlgn="ctr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ja-JP" sz="7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Fujitsu Infinity Pro" pitchFamily="2" charset="0"/>
                <a:ea typeface="+mn-ea"/>
                <a:cs typeface="+mn-cs"/>
              </a:rPr>
              <a:t>FNST Confidential</a:t>
            </a:r>
          </a:p>
        </p:txBody>
      </p:sp>
    </p:spTree>
    <p:extLst>
      <p:ext uri="{BB962C8B-B14F-4D97-AF65-F5344CB8AC3E}">
        <p14:creationId xmlns:p14="http://schemas.microsoft.com/office/powerpoint/2010/main" val="3236670793"/>
      </p:ext>
    </p:extLst>
  </p:cSld>
  <p:clrMapOvr>
    <a:masterClrMapping/>
  </p:clrMapOvr>
  <p:transition spd="slow">
    <p:fade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ection Divi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7426E41F-4829-4B87-B81C-C44E9955FD5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"/>
          <a:stretch/>
        </p:blipFill>
        <p:spPr>
          <a:xfrm>
            <a:off x="2" y="0"/>
            <a:ext cx="9143996" cy="5143497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271444" y="2212169"/>
            <a:ext cx="6157292" cy="470898"/>
          </a:xfrm>
        </p:spPr>
        <p:txBody>
          <a:bodyPr anchor="b"/>
          <a:lstStyle>
            <a:lvl1pPr algn="l">
              <a:spcBef>
                <a:spcPts val="0"/>
              </a:spcBef>
              <a:spcAft>
                <a:spcPts val="600"/>
              </a:spcAft>
              <a:defRPr sz="34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Section title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287346" y="2876457"/>
            <a:ext cx="6141390" cy="249299"/>
          </a:xfrm>
        </p:spPr>
        <p:txBody>
          <a:bodyPr wrap="square">
            <a:spAutoFit/>
          </a:bodyPr>
          <a:lstStyle>
            <a:lvl1pPr marL="0" indent="0" algn="l">
              <a:spcBef>
                <a:spcPts val="0"/>
              </a:spcBef>
              <a:spcAft>
                <a:spcPts val="600"/>
              </a:spcAft>
              <a:buNone/>
              <a:defRPr sz="1800">
                <a:solidFill>
                  <a:schemeClr val="bg1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/>
              <a:t>Subheadline and description</a:t>
            </a:r>
          </a:p>
        </p:txBody>
      </p:sp>
      <p:sp>
        <p:nvSpPr>
          <p:cNvPr id="26" name="Slide Number Placeholder 5">
            <a:extLst>
              <a:ext uri="{FF2B5EF4-FFF2-40B4-BE49-F238E27FC236}">
                <a16:creationId xmlns:a16="http://schemas.microsoft.com/office/drawing/2014/main" id="{0FBE6BF5-51E1-4019-B1D6-7AF2B1BA7C23}"/>
              </a:ext>
            </a:extLst>
          </p:cNvPr>
          <p:cNvSpPr txBox="1">
            <a:spLocks/>
          </p:cNvSpPr>
          <p:nvPr userDrawn="1"/>
        </p:nvSpPr>
        <p:spPr>
          <a:xfrm>
            <a:off x="4962529" y="4853813"/>
            <a:ext cx="3905940" cy="107722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defPPr>
              <a:defRPr lang="en-US"/>
            </a:defPPr>
            <a:lvl1pPr marL="0" algn="r" defTabSz="457200" rtl="0" eaLnBrk="1" latinLnBrk="0" hangingPunct="1">
              <a:defRPr sz="7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>
                <a:solidFill>
                  <a:schemeClr val="bg1"/>
                </a:solidFill>
                <a:latin typeface="Fujitsu Infinity Pro" pitchFamily="2" charset="0"/>
              </a:rPr>
              <a:t>© FNST 2021</a:t>
            </a:r>
          </a:p>
        </p:txBody>
      </p:sp>
      <p:sp>
        <p:nvSpPr>
          <p:cNvPr id="22" name="Footer Placeholder 4">
            <a:extLst>
              <a:ext uri="{FF2B5EF4-FFF2-40B4-BE49-F238E27FC236}">
                <a16:creationId xmlns:a16="http://schemas.microsoft.com/office/drawing/2014/main" id="{E475FF0E-D043-48F6-8008-08B559AC6C64}"/>
              </a:ext>
            </a:extLst>
          </p:cNvPr>
          <p:cNvSpPr txBox="1">
            <a:spLocks/>
          </p:cNvSpPr>
          <p:nvPr userDrawn="1"/>
        </p:nvSpPr>
        <p:spPr>
          <a:xfrm>
            <a:off x="4222750" y="4846119"/>
            <a:ext cx="698500" cy="123111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defPPr>
              <a:defRPr lang="en-US"/>
            </a:defPPr>
            <a:lvl1pPr marL="0" algn="ctr" defTabSz="457200" rtl="0" eaLnBrk="1" latinLnBrk="0" hangingPunct="1">
              <a:defRPr sz="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842F100A-FF7D-49F2-AD13-31D272279F77}" type="slidenum">
              <a:rPr lang="en-GB" smtClean="0">
                <a:solidFill>
                  <a:schemeClr val="bg1"/>
                </a:solidFill>
                <a:latin typeface="Fujitsu Infinity Pro" pitchFamily="2" charset="0"/>
              </a:rPr>
              <a:pPr/>
              <a:t>‹#›</a:t>
            </a:fld>
            <a:endParaRPr lang="en-GB" dirty="0">
              <a:solidFill>
                <a:schemeClr val="bg1"/>
              </a:solidFill>
              <a:latin typeface="Fujitsu Infinity Pro" pitchFamily="2" charset="0"/>
            </a:endParaRPr>
          </a:p>
        </p:txBody>
      </p:sp>
      <p:pic>
        <p:nvPicPr>
          <p:cNvPr id="10" name="Picture 9" descr="Fujitsu">
            <a:extLst>
              <a:ext uri="{FF2B5EF4-FFF2-40B4-BE49-F238E27FC236}">
                <a16:creationId xmlns:a16="http://schemas.microsoft.com/office/drawing/2014/main" id="{5CBCD81C-F0DE-4355-A483-57244F4A31BE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64250" y="4761"/>
            <a:ext cx="1126108" cy="685800"/>
          </a:xfrm>
          <a:prstGeom prst="rect">
            <a:avLst/>
          </a:prstGeom>
        </p:spPr>
      </p:pic>
      <p:sp>
        <p:nvSpPr>
          <p:cNvPr id="9" name="Rounded Rectangle 21">
            <a:extLst>
              <a:ext uri="{FF2B5EF4-FFF2-40B4-BE49-F238E27FC236}">
                <a16:creationId xmlns:a16="http://schemas.microsoft.com/office/drawing/2014/main" id="{49250863-A0E4-464E-90C4-306F454C280C}"/>
              </a:ext>
            </a:extLst>
          </p:cNvPr>
          <p:cNvSpPr/>
          <p:nvPr userDrawn="1"/>
        </p:nvSpPr>
        <p:spPr bwMode="black">
          <a:xfrm>
            <a:off x="284163" y="4865928"/>
            <a:ext cx="956240" cy="141161"/>
          </a:xfrm>
          <a:prstGeom prst="roundRect">
            <a:avLst>
              <a:gd name="adj" fmla="val 50000"/>
            </a:avLst>
          </a:prstGeom>
          <a:noFill/>
          <a:ln w="635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0" tIns="0" rIns="0" bIns="0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1218673" rtl="0" eaLnBrk="1" fontAlgn="ctr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ja-JP" sz="7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Fujitsu Infinity Pro" pitchFamily="2" charset="0"/>
                <a:ea typeface="+mn-ea"/>
                <a:cs typeface="+mn-cs"/>
              </a:rPr>
              <a:t>FNST Confidential</a:t>
            </a:r>
          </a:p>
        </p:txBody>
      </p:sp>
    </p:spTree>
    <p:extLst>
      <p:ext uri="{BB962C8B-B14F-4D97-AF65-F5344CB8AC3E}">
        <p14:creationId xmlns:p14="http://schemas.microsoft.com/office/powerpoint/2010/main" val="3265316695"/>
      </p:ext>
    </p:extLst>
  </p:cSld>
  <p:clrMapOvr>
    <a:masterClrMapping/>
  </p:clrMapOvr>
  <p:transition spd="slow">
    <p:fade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s 1-co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18CCE3-064B-4C83-8249-E46C030EB8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25430D13-141D-4468-BCC0-47F2B796792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85731" y="919453"/>
            <a:ext cx="8574107" cy="1234184"/>
          </a:xfrm>
        </p:spPr>
        <p:txBody>
          <a:bodyPr/>
          <a:lstStyle/>
          <a:p>
            <a:pPr lvl="0"/>
            <a:r>
              <a:rPr lang="en-US" dirty="0"/>
              <a:t>Click to edit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</p:spTree>
    <p:extLst>
      <p:ext uri="{BB962C8B-B14F-4D97-AF65-F5344CB8AC3E}">
        <p14:creationId xmlns:p14="http://schemas.microsoft.com/office/powerpoint/2010/main" val="1262571004"/>
      </p:ext>
    </p:extLst>
  </p:cSld>
  <p:clrMapOvr>
    <a:masterClrMapping/>
  </p:clrMapOvr>
  <p:transition spd="slow"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ection Divi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7426E41F-4829-4B87-B81C-C44E9955FD57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" y="0"/>
            <a:ext cx="9143998" cy="514349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271444" y="2212169"/>
            <a:ext cx="6157292" cy="470898"/>
          </a:xfrm>
        </p:spPr>
        <p:txBody>
          <a:bodyPr anchor="b"/>
          <a:lstStyle>
            <a:lvl1pPr algn="l">
              <a:spcBef>
                <a:spcPts val="0"/>
              </a:spcBef>
              <a:spcAft>
                <a:spcPts val="600"/>
              </a:spcAft>
              <a:defRPr sz="34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Section title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287346" y="2876457"/>
            <a:ext cx="6141390" cy="249299"/>
          </a:xfrm>
        </p:spPr>
        <p:txBody>
          <a:bodyPr wrap="square">
            <a:spAutoFit/>
          </a:bodyPr>
          <a:lstStyle>
            <a:lvl1pPr marL="0" indent="0" algn="l">
              <a:spcBef>
                <a:spcPts val="0"/>
              </a:spcBef>
              <a:spcAft>
                <a:spcPts val="600"/>
              </a:spcAft>
              <a:buNone/>
              <a:defRPr sz="1800">
                <a:solidFill>
                  <a:schemeClr val="bg1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/>
              <a:t>Subheadline and description</a:t>
            </a:r>
          </a:p>
        </p:txBody>
      </p:sp>
      <p:sp>
        <p:nvSpPr>
          <p:cNvPr id="26" name="Slide Number Placeholder 5">
            <a:extLst>
              <a:ext uri="{FF2B5EF4-FFF2-40B4-BE49-F238E27FC236}">
                <a16:creationId xmlns:a16="http://schemas.microsoft.com/office/drawing/2014/main" id="{0FBE6BF5-51E1-4019-B1D6-7AF2B1BA7C23}"/>
              </a:ext>
            </a:extLst>
          </p:cNvPr>
          <p:cNvSpPr txBox="1">
            <a:spLocks/>
          </p:cNvSpPr>
          <p:nvPr userDrawn="1"/>
        </p:nvSpPr>
        <p:spPr>
          <a:xfrm>
            <a:off x="4962529" y="4849580"/>
            <a:ext cx="3905940" cy="107722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defPPr>
              <a:defRPr lang="en-US"/>
            </a:defPPr>
            <a:lvl1pPr marL="0" algn="r" defTabSz="457200" rtl="0" eaLnBrk="1" latinLnBrk="0" hangingPunct="1">
              <a:defRPr sz="7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>
                <a:solidFill>
                  <a:schemeClr val="bg1"/>
                </a:solidFill>
                <a:latin typeface="Fujitsu Infinity Pro" pitchFamily="2" charset="0"/>
              </a:rPr>
              <a:t>© FNST 2021</a:t>
            </a:r>
          </a:p>
        </p:txBody>
      </p:sp>
      <p:sp>
        <p:nvSpPr>
          <p:cNvPr id="22" name="Footer Placeholder 4">
            <a:extLst>
              <a:ext uri="{FF2B5EF4-FFF2-40B4-BE49-F238E27FC236}">
                <a16:creationId xmlns:a16="http://schemas.microsoft.com/office/drawing/2014/main" id="{E475FF0E-D043-48F6-8008-08B559AC6C64}"/>
              </a:ext>
            </a:extLst>
          </p:cNvPr>
          <p:cNvSpPr txBox="1">
            <a:spLocks/>
          </p:cNvSpPr>
          <p:nvPr userDrawn="1"/>
        </p:nvSpPr>
        <p:spPr>
          <a:xfrm>
            <a:off x="4222750" y="4841886"/>
            <a:ext cx="698500" cy="123111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defPPr>
              <a:defRPr lang="en-US"/>
            </a:defPPr>
            <a:lvl1pPr marL="0" algn="ctr" defTabSz="457200" rtl="0" eaLnBrk="1" latinLnBrk="0" hangingPunct="1">
              <a:defRPr sz="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842F100A-FF7D-49F2-AD13-31D272279F77}" type="slidenum">
              <a:rPr lang="en-GB" smtClean="0">
                <a:solidFill>
                  <a:schemeClr val="bg1"/>
                </a:solidFill>
                <a:latin typeface="Fujitsu Infinity Pro" pitchFamily="2" charset="0"/>
              </a:rPr>
              <a:pPr/>
              <a:t>‹#›</a:t>
            </a:fld>
            <a:endParaRPr lang="en-GB" dirty="0">
              <a:solidFill>
                <a:schemeClr val="bg1"/>
              </a:solidFill>
              <a:latin typeface="Fujitsu Infinity Pro" pitchFamily="2" charset="0"/>
            </a:endParaRPr>
          </a:p>
        </p:txBody>
      </p:sp>
      <p:pic>
        <p:nvPicPr>
          <p:cNvPr id="10" name="Picture 9" descr="Fujitsu">
            <a:extLst>
              <a:ext uri="{FF2B5EF4-FFF2-40B4-BE49-F238E27FC236}">
                <a16:creationId xmlns:a16="http://schemas.microsoft.com/office/drawing/2014/main" id="{2CDFFC0C-F993-4365-A947-FA67FDB66D3A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64250" y="4761"/>
            <a:ext cx="1126108" cy="685800"/>
          </a:xfrm>
          <a:prstGeom prst="rect">
            <a:avLst/>
          </a:prstGeom>
        </p:spPr>
      </p:pic>
      <p:sp>
        <p:nvSpPr>
          <p:cNvPr id="9" name="Rounded Rectangle 21">
            <a:extLst>
              <a:ext uri="{FF2B5EF4-FFF2-40B4-BE49-F238E27FC236}">
                <a16:creationId xmlns:a16="http://schemas.microsoft.com/office/drawing/2014/main" id="{5B678967-3B36-4A40-A0A0-AF505B18F40B}"/>
              </a:ext>
            </a:extLst>
          </p:cNvPr>
          <p:cNvSpPr/>
          <p:nvPr userDrawn="1"/>
        </p:nvSpPr>
        <p:spPr bwMode="black">
          <a:xfrm>
            <a:off x="284163" y="4865928"/>
            <a:ext cx="956240" cy="141161"/>
          </a:xfrm>
          <a:prstGeom prst="roundRect">
            <a:avLst>
              <a:gd name="adj" fmla="val 50000"/>
            </a:avLst>
          </a:prstGeom>
          <a:noFill/>
          <a:ln w="635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0" tIns="0" rIns="0" bIns="0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1218673" rtl="0" eaLnBrk="1" fontAlgn="ctr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ja-JP" sz="7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Fujitsu Infinity Pro" pitchFamily="2" charset="0"/>
                <a:ea typeface="+mn-ea"/>
                <a:cs typeface="+mn-cs"/>
              </a:rPr>
              <a:t>FNST Confidential</a:t>
            </a:r>
          </a:p>
        </p:txBody>
      </p:sp>
    </p:spTree>
    <p:extLst>
      <p:ext uri="{BB962C8B-B14F-4D97-AF65-F5344CB8AC3E}">
        <p14:creationId xmlns:p14="http://schemas.microsoft.com/office/powerpoint/2010/main" val="1323463482"/>
      </p:ext>
    </p:extLst>
  </p:cSld>
  <p:clrMapOvr>
    <a:masterClrMapping/>
  </p:clrMapOvr>
  <p:transition spd="slow">
    <p:fade/>
  </p:transition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s 2-co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29775F-09AF-4C6E-AA1C-E07D6D971E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74EAAFE-AB92-4763-94B9-0E7FBF9E4422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82572" y="920750"/>
            <a:ext cx="4166662" cy="1206484"/>
          </a:xfrm>
        </p:spPr>
        <p:txBody>
          <a:bodyPr/>
          <a:lstStyle/>
          <a:p>
            <a:pPr lvl="0"/>
            <a:r>
              <a:rPr lang="en-US" dirty="0"/>
              <a:t>Click to edit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  <a:endParaRPr lang="en-GB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1FAD89A9-5C47-466F-A4DE-4DCB68A45A4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734115" y="920750"/>
            <a:ext cx="4127314" cy="1206484"/>
          </a:xfrm>
        </p:spPr>
        <p:txBody>
          <a:bodyPr/>
          <a:lstStyle/>
          <a:p>
            <a:pPr lvl="0"/>
            <a:r>
              <a:rPr lang="en-US" dirty="0"/>
              <a:t>Click to edit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</p:spTree>
    <p:extLst>
      <p:ext uri="{BB962C8B-B14F-4D97-AF65-F5344CB8AC3E}">
        <p14:creationId xmlns:p14="http://schemas.microsoft.com/office/powerpoint/2010/main" val="936215312"/>
      </p:ext>
    </p:extLst>
  </p:cSld>
  <p:clrMapOvr>
    <a:masterClrMapping/>
  </p:clrMapOvr>
  <p:transition spd="slow">
    <p:fade/>
  </p:transition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1-co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18CCE3-064B-4C83-8249-E46C030EB8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25430D13-141D-4468-BCC0-47F2B796792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85731" y="919453"/>
            <a:ext cx="8574107" cy="304699"/>
          </a:xfrm>
        </p:spPr>
        <p:txBody>
          <a:bodyPr/>
          <a:lstStyle>
            <a:lvl1pPr marL="0" indent="0">
              <a:buNone/>
              <a:defRPr/>
            </a:lvl1pPr>
            <a:lvl2pPr marL="342900" indent="0">
              <a:buNone/>
              <a:defRPr/>
            </a:lvl2pPr>
            <a:lvl3pPr marL="685800" indent="0">
              <a:buNone/>
              <a:defRPr/>
            </a:lvl3pPr>
            <a:lvl4pPr marL="1028700" indent="0">
              <a:buNone/>
              <a:defRPr/>
            </a:lvl4pPr>
          </a:lstStyle>
          <a:p>
            <a:pPr lvl="0"/>
            <a:r>
              <a:rPr lang="en-US" dirty="0"/>
              <a:t>Add your text here…</a:t>
            </a:r>
          </a:p>
        </p:txBody>
      </p:sp>
    </p:spTree>
    <p:extLst>
      <p:ext uri="{BB962C8B-B14F-4D97-AF65-F5344CB8AC3E}">
        <p14:creationId xmlns:p14="http://schemas.microsoft.com/office/powerpoint/2010/main" val="2880478303"/>
      </p:ext>
    </p:extLst>
  </p:cSld>
  <p:clrMapOvr>
    <a:masterClrMapping/>
  </p:clrMapOvr>
  <p:transition spd="slow">
    <p:fade/>
  </p:transition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2-co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29775F-09AF-4C6E-AA1C-E07D6D971E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74EAAFE-AB92-4763-94B9-0E7FBF9E4422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82572" y="920750"/>
            <a:ext cx="4166662" cy="304699"/>
          </a:xfrm>
        </p:spPr>
        <p:txBody>
          <a:bodyPr/>
          <a:lstStyle>
            <a:lvl1pPr marL="0" indent="0">
              <a:buNone/>
              <a:defRPr/>
            </a:lvl1pPr>
            <a:lvl2pPr marL="342900" indent="0">
              <a:buNone/>
              <a:defRPr/>
            </a:lvl2pPr>
            <a:lvl3pPr marL="685800" indent="0">
              <a:buNone/>
              <a:defRPr/>
            </a:lvl3pPr>
            <a:lvl4pPr marL="1028700" indent="0">
              <a:buNone/>
              <a:defRPr/>
            </a:lvl4pPr>
          </a:lstStyle>
          <a:p>
            <a:pPr lvl="0"/>
            <a:r>
              <a:rPr lang="en-US" dirty="0"/>
              <a:t>Add your text here…</a:t>
            </a:r>
            <a:endParaRPr lang="en-GB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1FAD89A9-5C47-466F-A4DE-4DCB68A45A4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734115" y="920750"/>
            <a:ext cx="4127314" cy="304699"/>
          </a:xfrm>
        </p:spPr>
        <p:txBody>
          <a:bodyPr/>
          <a:lstStyle>
            <a:lvl1pPr marL="0" indent="0">
              <a:buNone/>
              <a:defRPr/>
            </a:lvl1pPr>
            <a:lvl2pPr marL="342900" indent="0">
              <a:buNone/>
              <a:defRPr/>
            </a:lvl2pPr>
            <a:lvl3pPr marL="685800" indent="0">
              <a:buNone/>
              <a:defRPr/>
            </a:lvl3pPr>
            <a:lvl4pPr marL="1028700" indent="0">
              <a:buNone/>
              <a:defRPr/>
            </a:lvl4pPr>
          </a:lstStyle>
          <a:p>
            <a:pPr lvl="0"/>
            <a:r>
              <a:rPr lang="en-US" dirty="0"/>
              <a:t>Add your text here…</a:t>
            </a:r>
          </a:p>
        </p:txBody>
      </p:sp>
    </p:spTree>
    <p:extLst>
      <p:ext uri="{BB962C8B-B14F-4D97-AF65-F5344CB8AC3E}">
        <p14:creationId xmlns:p14="http://schemas.microsoft.com/office/powerpoint/2010/main" val="3514783017"/>
      </p:ext>
    </p:extLst>
  </p:cSld>
  <p:clrMapOvr>
    <a:masterClrMapping/>
  </p:clrMapOvr>
  <p:transition spd="slow">
    <p:fade/>
  </p:transition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29775F-09AF-4C6E-AA1C-E07D6D971E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53542155"/>
      </p:ext>
    </p:extLst>
  </p:cSld>
  <p:clrMapOvr>
    <a:masterClrMapping/>
  </p:clrMapOvr>
  <p:transition spd="slow">
    <p:fade/>
  </p:transition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EE38A7A0-D515-45D6-B461-84E1F0B0290F}"/>
              </a:ext>
            </a:extLst>
          </p:cNvPr>
          <p:cNvSpPr/>
          <p:nvPr userDrawn="1"/>
        </p:nvSpPr>
        <p:spPr>
          <a:xfrm>
            <a:off x="0" y="-15932"/>
            <a:ext cx="5391170" cy="516582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latin typeface="Fujitsu Infinity Pro" pitchFamily="2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92A5788-2457-4648-95E4-499F5A27D0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 flipH="1">
            <a:off x="5380177" y="-15240"/>
            <a:ext cx="3763823" cy="516513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73A53FCB-3592-4F09-B000-0764F5B069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118727" y="815340"/>
            <a:ext cx="4543221" cy="3512818"/>
          </a:xfrm>
          <a:prstGeom prst="rect">
            <a:avLst/>
          </a:prstGeom>
        </p:spPr>
      </p:pic>
      <p:sp>
        <p:nvSpPr>
          <p:cNvPr id="9" name="Title 1">
            <a:extLst>
              <a:ext uri="{FF2B5EF4-FFF2-40B4-BE49-F238E27FC236}">
                <a16:creationId xmlns:a16="http://schemas.microsoft.com/office/drawing/2014/main" id="{6DC4EEF0-E165-41C3-9249-42A8F2445F72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71444" y="2138594"/>
            <a:ext cx="3492379" cy="553998"/>
          </a:xfrm>
        </p:spPr>
        <p:txBody>
          <a:bodyPr anchor="b"/>
          <a:lstStyle>
            <a:lvl1pPr algn="l">
              <a:spcBef>
                <a:spcPts val="0"/>
              </a:spcBef>
              <a:spcAft>
                <a:spcPts val="600"/>
              </a:spcAft>
              <a:defRPr sz="40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Thank you</a:t>
            </a:r>
          </a:p>
        </p:txBody>
      </p:sp>
      <p:sp>
        <p:nvSpPr>
          <p:cNvPr id="13" name="Slide Number Placeholder 5">
            <a:extLst>
              <a:ext uri="{FF2B5EF4-FFF2-40B4-BE49-F238E27FC236}">
                <a16:creationId xmlns:a16="http://schemas.microsoft.com/office/drawing/2014/main" id="{6C7D309A-DF99-48FC-903A-7276F667B5C8}"/>
              </a:ext>
            </a:extLst>
          </p:cNvPr>
          <p:cNvSpPr txBox="1">
            <a:spLocks/>
          </p:cNvSpPr>
          <p:nvPr userDrawn="1"/>
        </p:nvSpPr>
        <p:spPr>
          <a:xfrm>
            <a:off x="4962529" y="4853813"/>
            <a:ext cx="3905940" cy="107722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defPPr>
              <a:defRPr lang="en-US"/>
            </a:defPPr>
            <a:lvl1pPr marL="0" algn="r" defTabSz="457200" rtl="0" eaLnBrk="1" latinLnBrk="0" hangingPunct="1">
              <a:defRPr sz="7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>
                <a:solidFill>
                  <a:schemeClr val="bg1"/>
                </a:solidFill>
                <a:latin typeface="Fujitsu Infinity Pro" pitchFamily="2" charset="0"/>
              </a:rPr>
              <a:t>© FNST 2021</a:t>
            </a:r>
          </a:p>
        </p:txBody>
      </p:sp>
      <p:pic>
        <p:nvPicPr>
          <p:cNvPr id="11" name="Picture 10" descr="Fujitsu">
            <a:extLst>
              <a:ext uri="{FF2B5EF4-FFF2-40B4-BE49-F238E27FC236}">
                <a16:creationId xmlns:a16="http://schemas.microsoft.com/office/drawing/2014/main" id="{4AB67976-3020-4AA7-8874-17F53BE1571B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64250" y="4761"/>
            <a:ext cx="1126108" cy="685800"/>
          </a:xfrm>
          <a:prstGeom prst="rect">
            <a:avLst/>
          </a:prstGeom>
        </p:spPr>
      </p:pic>
      <p:sp>
        <p:nvSpPr>
          <p:cNvPr id="10" name="Rounded Rectangle 21">
            <a:extLst>
              <a:ext uri="{FF2B5EF4-FFF2-40B4-BE49-F238E27FC236}">
                <a16:creationId xmlns:a16="http://schemas.microsoft.com/office/drawing/2014/main" id="{526AD21C-054B-4D3D-A2A0-AED9345ADB16}"/>
              </a:ext>
            </a:extLst>
          </p:cNvPr>
          <p:cNvSpPr/>
          <p:nvPr userDrawn="1"/>
        </p:nvSpPr>
        <p:spPr bwMode="black">
          <a:xfrm>
            <a:off x="284163" y="4865928"/>
            <a:ext cx="956240" cy="141161"/>
          </a:xfrm>
          <a:prstGeom prst="roundRect">
            <a:avLst>
              <a:gd name="adj" fmla="val 50000"/>
            </a:avLst>
          </a:prstGeom>
          <a:noFill/>
          <a:ln w="63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0" tIns="0" rIns="0" bIns="0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1218673" rtl="0" eaLnBrk="1" fontAlgn="ctr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ja-JP" sz="7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Fujitsu Infinity Pro" pitchFamily="2" charset="0"/>
                <a:ea typeface="+mn-ea"/>
                <a:cs typeface="+mn-cs"/>
              </a:rPr>
              <a:t>FNST Confidential</a:t>
            </a:r>
          </a:p>
        </p:txBody>
      </p:sp>
    </p:spTree>
    <p:extLst>
      <p:ext uri="{BB962C8B-B14F-4D97-AF65-F5344CB8AC3E}">
        <p14:creationId xmlns:p14="http://schemas.microsoft.com/office/powerpoint/2010/main" val="432454982"/>
      </p:ext>
    </p:extLst>
  </p:cSld>
  <p:clrMapOvr>
    <a:masterClrMapping/>
  </p:clrMapOvr>
  <p:transition spd="slow">
    <p:fade/>
  </p:transition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Background pattern&#10;&#10;Description automatically generated">
            <a:extLst>
              <a:ext uri="{FF2B5EF4-FFF2-40B4-BE49-F238E27FC236}">
                <a16:creationId xmlns:a16="http://schemas.microsoft.com/office/drawing/2014/main" id="{EB252B52-F9BF-4CDD-A2C7-B953C29998D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 flipH="1">
            <a:off x="6568435" y="-14009"/>
            <a:ext cx="2575564" cy="5163898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E1F151A3-079E-4CEC-B057-AA32714CBC2E}"/>
              </a:ext>
            </a:extLst>
          </p:cNvPr>
          <p:cNvSpPr/>
          <p:nvPr userDrawn="1"/>
        </p:nvSpPr>
        <p:spPr>
          <a:xfrm>
            <a:off x="0" y="-14010"/>
            <a:ext cx="6568439" cy="516389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latin typeface="Fujitsu Infinity Pro" pitchFamily="2" charset="0"/>
            </a:endParaRPr>
          </a:p>
        </p:txBody>
      </p:sp>
      <p:pic>
        <p:nvPicPr>
          <p:cNvPr id="29" name="Picture 28">
            <a:extLst>
              <a:ext uri="{FF2B5EF4-FFF2-40B4-BE49-F238E27FC236}">
                <a16:creationId xmlns:a16="http://schemas.microsoft.com/office/drawing/2014/main" id="{AD61B758-F061-44D1-94CC-17BBBDD69F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306990" y="815340"/>
            <a:ext cx="4543220" cy="351281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 userDrawn="1">
            <p:ph type="ctrTitle" hasCustomPrompt="1"/>
          </p:nvPr>
        </p:nvSpPr>
        <p:spPr>
          <a:xfrm>
            <a:off x="275678" y="1270373"/>
            <a:ext cx="4602811" cy="1412694"/>
          </a:xfrm>
        </p:spPr>
        <p:txBody>
          <a:bodyPr anchor="b"/>
          <a:lstStyle>
            <a:lvl1pPr algn="l">
              <a:spcBef>
                <a:spcPts val="0"/>
              </a:spcBef>
              <a:spcAft>
                <a:spcPts val="600"/>
              </a:spcAft>
              <a:defRPr sz="34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Presentation headline</a:t>
            </a:r>
            <a:br>
              <a:rPr lang="en-US" dirty="0"/>
            </a:br>
            <a:r>
              <a:rPr lang="en-US" dirty="0"/>
              <a:t>Presentation headline</a:t>
            </a:r>
            <a:br>
              <a:rPr lang="en-US" dirty="0"/>
            </a:br>
            <a:r>
              <a:rPr lang="en-US" dirty="0"/>
              <a:t>Presentation headline</a:t>
            </a:r>
          </a:p>
        </p:txBody>
      </p:sp>
      <p:sp>
        <p:nvSpPr>
          <p:cNvPr id="3" name="Subtitle 2"/>
          <p:cNvSpPr>
            <a:spLocks noGrp="1"/>
          </p:cNvSpPr>
          <p:nvPr userDrawn="1">
            <p:ph type="subTitle" idx="1" hasCustomPrompt="1"/>
          </p:nvPr>
        </p:nvSpPr>
        <p:spPr>
          <a:xfrm>
            <a:off x="291581" y="2876457"/>
            <a:ext cx="4396409" cy="249299"/>
          </a:xfrm>
        </p:spPr>
        <p:txBody>
          <a:bodyPr/>
          <a:lstStyle>
            <a:lvl1pPr marL="0" indent="0" algn="l">
              <a:spcBef>
                <a:spcPts val="0"/>
              </a:spcBef>
              <a:spcAft>
                <a:spcPts val="600"/>
              </a:spcAft>
              <a:buNone/>
              <a:defRPr sz="1800">
                <a:solidFill>
                  <a:schemeClr val="tx1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/>
              <a:t>Subheadline and description</a:t>
            </a:r>
          </a:p>
        </p:txBody>
      </p:sp>
      <p:sp>
        <p:nvSpPr>
          <p:cNvPr id="26" name="Slide Number Placeholder 5">
            <a:extLst>
              <a:ext uri="{FF2B5EF4-FFF2-40B4-BE49-F238E27FC236}">
                <a16:creationId xmlns:a16="http://schemas.microsoft.com/office/drawing/2014/main" id="{0FBE6BF5-51E1-4019-B1D6-7AF2B1BA7C23}"/>
              </a:ext>
            </a:extLst>
          </p:cNvPr>
          <p:cNvSpPr txBox="1">
            <a:spLocks/>
          </p:cNvSpPr>
          <p:nvPr userDrawn="1"/>
        </p:nvSpPr>
        <p:spPr>
          <a:xfrm>
            <a:off x="4962529" y="4853813"/>
            <a:ext cx="3905940" cy="107722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defPPr>
              <a:defRPr lang="en-US"/>
            </a:defPPr>
            <a:lvl1pPr marL="0" algn="r" defTabSz="457200" rtl="0" eaLnBrk="1" latinLnBrk="0" hangingPunct="1">
              <a:defRPr sz="7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>
                <a:solidFill>
                  <a:schemeClr val="bg1"/>
                </a:solidFill>
                <a:latin typeface="Fujitsu Infinity Pro" pitchFamily="2" charset="0"/>
              </a:rPr>
              <a:t>© FNST 2021</a:t>
            </a:r>
          </a:p>
        </p:txBody>
      </p:sp>
      <p:pic>
        <p:nvPicPr>
          <p:cNvPr id="17" name="Picture 16" descr="Fujitsu">
            <a:extLst>
              <a:ext uri="{FF2B5EF4-FFF2-40B4-BE49-F238E27FC236}">
                <a16:creationId xmlns:a16="http://schemas.microsoft.com/office/drawing/2014/main" id="{3448F965-CF45-49DA-BBF1-10B8E73FA76E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64250" y="4761"/>
            <a:ext cx="1126108" cy="685800"/>
          </a:xfrm>
          <a:prstGeom prst="rect">
            <a:avLst/>
          </a:prstGeom>
        </p:spPr>
      </p:pic>
      <p:sp>
        <p:nvSpPr>
          <p:cNvPr id="11" name="Rounded Rectangle 21">
            <a:extLst>
              <a:ext uri="{FF2B5EF4-FFF2-40B4-BE49-F238E27FC236}">
                <a16:creationId xmlns:a16="http://schemas.microsoft.com/office/drawing/2014/main" id="{020CBEA8-43AA-40E5-81F1-FE35A1B4EFBA}"/>
              </a:ext>
            </a:extLst>
          </p:cNvPr>
          <p:cNvSpPr/>
          <p:nvPr userDrawn="1"/>
        </p:nvSpPr>
        <p:spPr bwMode="black">
          <a:xfrm>
            <a:off x="284163" y="4865928"/>
            <a:ext cx="956240" cy="141161"/>
          </a:xfrm>
          <a:prstGeom prst="roundRect">
            <a:avLst>
              <a:gd name="adj" fmla="val 50000"/>
            </a:avLst>
          </a:prstGeom>
          <a:noFill/>
          <a:ln w="63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0" tIns="0" rIns="0" bIns="0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1218673" rtl="0" eaLnBrk="1" fontAlgn="ctr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ja-JP" sz="7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Fujitsu Infinity Pro" pitchFamily="2" charset="0"/>
                <a:ea typeface="+mn-ea"/>
                <a:cs typeface="+mn-cs"/>
              </a:rPr>
              <a:t>FNST Confidential</a:t>
            </a:r>
          </a:p>
        </p:txBody>
      </p:sp>
    </p:spTree>
    <p:extLst>
      <p:ext uri="{BB962C8B-B14F-4D97-AF65-F5344CB8AC3E}">
        <p14:creationId xmlns:p14="http://schemas.microsoft.com/office/powerpoint/2010/main" val="994266787"/>
      </p:ext>
    </p:extLst>
  </p:cSld>
  <p:clrMapOvr>
    <a:masterClrMapping/>
  </p:clrMapOvr>
  <p:transition spd="slow">
    <p:fade/>
  </p:transition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ection Divi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7426E41F-4829-4B87-B81C-C44E9955FD5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" y="0"/>
            <a:ext cx="9143999" cy="51435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271444" y="2212169"/>
            <a:ext cx="6157292" cy="470898"/>
          </a:xfrm>
        </p:spPr>
        <p:txBody>
          <a:bodyPr anchor="b"/>
          <a:lstStyle>
            <a:lvl1pPr algn="l">
              <a:spcBef>
                <a:spcPts val="0"/>
              </a:spcBef>
              <a:spcAft>
                <a:spcPts val="600"/>
              </a:spcAft>
              <a:defRPr sz="34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Section title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287346" y="2876457"/>
            <a:ext cx="6141390" cy="249299"/>
          </a:xfrm>
        </p:spPr>
        <p:txBody>
          <a:bodyPr wrap="square">
            <a:spAutoFit/>
          </a:bodyPr>
          <a:lstStyle>
            <a:lvl1pPr marL="0" indent="0" algn="l">
              <a:spcBef>
                <a:spcPts val="0"/>
              </a:spcBef>
              <a:spcAft>
                <a:spcPts val="600"/>
              </a:spcAft>
              <a:buNone/>
              <a:defRPr sz="1800">
                <a:solidFill>
                  <a:schemeClr val="bg1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/>
              <a:t>Subheadline and description</a:t>
            </a:r>
          </a:p>
        </p:txBody>
      </p:sp>
      <p:sp>
        <p:nvSpPr>
          <p:cNvPr id="26" name="Slide Number Placeholder 5">
            <a:extLst>
              <a:ext uri="{FF2B5EF4-FFF2-40B4-BE49-F238E27FC236}">
                <a16:creationId xmlns:a16="http://schemas.microsoft.com/office/drawing/2014/main" id="{0FBE6BF5-51E1-4019-B1D6-7AF2B1BA7C23}"/>
              </a:ext>
            </a:extLst>
          </p:cNvPr>
          <p:cNvSpPr txBox="1">
            <a:spLocks/>
          </p:cNvSpPr>
          <p:nvPr userDrawn="1"/>
        </p:nvSpPr>
        <p:spPr>
          <a:xfrm>
            <a:off x="4962529" y="4853813"/>
            <a:ext cx="3905940" cy="107722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defPPr>
              <a:defRPr lang="en-US"/>
            </a:defPPr>
            <a:lvl1pPr marL="0" algn="r" defTabSz="457200" rtl="0" eaLnBrk="1" latinLnBrk="0" hangingPunct="1">
              <a:defRPr sz="7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>
                <a:solidFill>
                  <a:schemeClr val="bg1"/>
                </a:solidFill>
                <a:latin typeface="Fujitsu Infinity Pro" pitchFamily="2" charset="0"/>
              </a:rPr>
              <a:t>© FNST 2021</a:t>
            </a:r>
          </a:p>
        </p:txBody>
      </p:sp>
      <p:sp>
        <p:nvSpPr>
          <p:cNvPr id="22" name="Footer Placeholder 4">
            <a:extLst>
              <a:ext uri="{FF2B5EF4-FFF2-40B4-BE49-F238E27FC236}">
                <a16:creationId xmlns:a16="http://schemas.microsoft.com/office/drawing/2014/main" id="{E475FF0E-D043-48F6-8008-08B559AC6C64}"/>
              </a:ext>
            </a:extLst>
          </p:cNvPr>
          <p:cNvSpPr txBox="1">
            <a:spLocks/>
          </p:cNvSpPr>
          <p:nvPr userDrawn="1"/>
        </p:nvSpPr>
        <p:spPr>
          <a:xfrm>
            <a:off x="4222750" y="4846119"/>
            <a:ext cx="698500" cy="123111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defPPr>
              <a:defRPr lang="en-US"/>
            </a:defPPr>
            <a:lvl1pPr marL="0" algn="ctr" defTabSz="457200" rtl="0" eaLnBrk="1" latinLnBrk="0" hangingPunct="1">
              <a:defRPr sz="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842F100A-FF7D-49F2-AD13-31D272279F77}" type="slidenum">
              <a:rPr lang="en-GB" smtClean="0">
                <a:solidFill>
                  <a:schemeClr val="bg1"/>
                </a:solidFill>
                <a:latin typeface="Fujitsu Infinity Pro" pitchFamily="2" charset="0"/>
              </a:rPr>
              <a:pPr/>
              <a:t>‹#›</a:t>
            </a:fld>
            <a:endParaRPr lang="en-GB" dirty="0">
              <a:solidFill>
                <a:schemeClr val="bg1"/>
              </a:solidFill>
              <a:latin typeface="Fujitsu Infinity Pro" pitchFamily="2" charset="0"/>
            </a:endParaRPr>
          </a:p>
        </p:txBody>
      </p:sp>
      <p:pic>
        <p:nvPicPr>
          <p:cNvPr id="12" name="Picture 11" descr="Fujitsu">
            <a:extLst>
              <a:ext uri="{FF2B5EF4-FFF2-40B4-BE49-F238E27FC236}">
                <a16:creationId xmlns:a16="http://schemas.microsoft.com/office/drawing/2014/main" id="{DA44B20C-7368-44EB-981F-393D51723307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64250" y="4761"/>
            <a:ext cx="1126108" cy="685800"/>
          </a:xfrm>
          <a:prstGeom prst="rect">
            <a:avLst/>
          </a:prstGeom>
        </p:spPr>
      </p:pic>
      <p:sp>
        <p:nvSpPr>
          <p:cNvPr id="9" name="Rounded Rectangle 21">
            <a:extLst>
              <a:ext uri="{FF2B5EF4-FFF2-40B4-BE49-F238E27FC236}">
                <a16:creationId xmlns:a16="http://schemas.microsoft.com/office/drawing/2014/main" id="{490441CD-6F0B-42EE-BFE1-73DB19516B01}"/>
              </a:ext>
            </a:extLst>
          </p:cNvPr>
          <p:cNvSpPr/>
          <p:nvPr userDrawn="1"/>
        </p:nvSpPr>
        <p:spPr bwMode="black">
          <a:xfrm>
            <a:off x="284163" y="4865928"/>
            <a:ext cx="956240" cy="141161"/>
          </a:xfrm>
          <a:prstGeom prst="roundRect">
            <a:avLst>
              <a:gd name="adj" fmla="val 50000"/>
            </a:avLst>
          </a:prstGeom>
          <a:noFill/>
          <a:ln w="635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0" tIns="0" rIns="0" bIns="0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1218673" rtl="0" eaLnBrk="1" fontAlgn="ctr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ja-JP" sz="7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Fujitsu Infinity Pro" pitchFamily="2" charset="0"/>
                <a:ea typeface="+mn-ea"/>
                <a:cs typeface="+mn-cs"/>
              </a:rPr>
              <a:t>FNST Confidential</a:t>
            </a:r>
          </a:p>
        </p:txBody>
      </p:sp>
    </p:spTree>
    <p:extLst>
      <p:ext uri="{BB962C8B-B14F-4D97-AF65-F5344CB8AC3E}">
        <p14:creationId xmlns:p14="http://schemas.microsoft.com/office/powerpoint/2010/main" val="1785624900"/>
      </p:ext>
    </p:extLst>
  </p:cSld>
  <p:clrMapOvr>
    <a:masterClrMapping/>
  </p:clrMapOvr>
  <p:transition spd="slow">
    <p:fade/>
  </p:transition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s 1-co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18CCE3-064B-4C83-8249-E46C030EB8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25430D13-141D-4468-BCC0-47F2B796792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85732" y="919453"/>
            <a:ext cx="8570932" cy="1234184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</p:spTree>
    <p:extLst>
      <p:ext uri="{BB962C8B-B14F-4D97-AF65-F5344CB8AC3E}">
        <p14:creationId xmlns:p14="http://schemas.microsoft.com/office/powerpoint/2010/main" val="2035853096"/>
      </p:ext>
    </p:extLst>
  </p:cSld>
  <p:clrMapOvr>
    <a:masterClrMapping/>
  </p:clrMapOvr>
  <p:transition spd="slow">
    <p:fade/>
  </p:transition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s 2-co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29775F-09AF-4C6E-AA1C-E07D6D971E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74EAAFE-AB92-4763-94B9-0E7FBF9E4422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82572" y="920750"/>
            <a:ext cx="4170896" cy="1206484"/>
          </a:xfrm>
        </p:spPr>
        <p:txBody>
          <a:bodyPr/>
          <a:lstStyle/>
          <a:p>
            <a:pPr lvl="0"/>
            <a:r>
              <a:rPr lang="en-US" dirty="0"/>
              <a:t>Click to edit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  <a:endParaRPr lang="en-GB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1FAD89A9-5C47-466F-A4DE-4DCB68A45A4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734114" y="920750"/>
            <a:ext cx="4122549" cy="1206484"/>
          </a:xfrm>
        </p:spPr>
        <p:txBody>
          <a:bodyPr/>
          <a:lstStyle/>
          <a:p>
            <a:pPr lvl="0"/>
            <a:r>
              <a:rPr lang="en-US" dirty="0"/>
              <a:t>Click to edit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</p:spTree>
    <p:extLst>
      <p:ext uri="{BB962C8B-B14F-4D97-AF65-F5344CB8AC3E}">
        <p14:creationId xmlns:p14="http://schemas.microsoft.com/office/powerpoint/2010/main" val="351655413"/>
      </p:ext>
    </p:extLst>
  </p:cSld>
  <p:clrMapOvr>
    <a:masterClrMapping/>
  </p:clrMapOvr>
  <p:transition spd="slow">
    <p:fade/>
  </p:transition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1-co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18CCE3-064B-4C83-8249-E46C030EB8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25430D13-141D-4468-BCC0-47F2B796792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77200" y="919453"/>
            <a:ext cx="8579463" cy="304699"/>
          </a:xfrm>
        </p:spPr>
        <p:txBody>
          <a:bodyPr/>
          <a:lstStyle>
            <a:lvl1pPr marL="0" indent="0">
              <a:buNone/>
              <a:defRPr/>
            </a:lvl1pPr>
            <a:lvl2pPr marL="342900" indent="0">
              <a:buNone/>
              <a:defRPr/>
            </a:lvl2pPr>
            <a:lvl3pPr marL="685800" indent="0">
              <a:buNone/>
              <a:defRPr/>
            </a:lvl3pPr>
            <a:lvl4pPr marL="1028700" indent="0">
              <a:buNone/>
              <a:defRPr/>
            </a:lvl4pPr>
          </a:lstStyle>
          <a:p>
            <a:pPr lvl="0"/>
            <a:r>
              <a:rPr lang="en-US" dirty="0"/>
              <a:t>Add your text here…</a:t>
            </a:r>
          </a:p>
        </p:txBody>
      </p:sp>
    </p:spTree>
    <p:extLst>
      <p:ext uri="{BB962C8B-B14F-4D97-AF65-F5344CB8AC3E}">
        <p14:creationId xmlns:p14="http://schemas.microsoft.com/office/powerpoint/2010/main" val="2561480583"/>
      </p:ext>
    </p:extLst>
  </p:cSld>
  <p:clrMapOvr>
    <a:masterClrMapping/>
  </p:clrMapOvr>
  <p:transition spd="slow"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s 1-co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18CCE3-064B-4C83-8249-E46C030EB8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GB" dirty="0"/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25430D13-141D-4468-BCC0-47F2B796792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85731" y="919453"/>
            <a:ext cx="8574107" cy="1234184"/>
          </a:xfrm>
        </p:spPr>
        <p:txBody>
          <a:bodyPr/>
          <a:lstStyle/>
          <a:p>
            <a:pPr lvl="0"/>
            <a:r>
              <a:rPr lang="en-US" dirty="0"/>
              <a:t>Click to edit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</p:spTree>
    <p:extLst>
      <p:ext uri="{BB962C8B-B14F-4D97-AF65-F5344CB8AC3E}">
        <p14:creationId xmlns:p14="http://schemas.microsoft.com/office/powerpoint/2010/main" val="2822513554"/>
      </p:ext>
    </p:extLst>
  </p:cSld>
  <p:clrMapOvr>
    <a:masterClrMapping/>
  </p:clrMapOvr>
  <p:transition spd="slow">
    <p:fade/>
  </p:transition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2-co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29775F-09AF-4C6E-AA1C-E07D6D971E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74EAAFE-AB92-4763-94B9-0E7FBF9E4422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77200" y="920750"/>
            <a:ext cx="4133933" cy="304699"/>
          </a:xfrm>
        </p:spPr>
        <p:txBody>
          <a:bodyPr/>
          <a:lstStyle>
            <a:lvl1pPr marL="0" indent="0">
              <a:buNone/>
              <a:defRPr/>
            </a:lvl1pPr>
            <a:lvl2pPr marL="342900" indent="0">
              <a:buNone/>
              <a:defRPr/>
            </a:lvl2pPr>
            <a:lvl3pPr marL="685800" indent="0">
              <a:buNone/>
              <a:defRPr/>
            </a:lvl3pPr>
            <a:lvl4pPr marL="1028700" indent="0">
              <a:buNone/>
              <a:defRPr/>
            </a:lvl4pPr>
          </a:lstStyle>
          <a:p>
            <a:pPr lvl="0"/>
            <a:r>
              <a:rPr lang="en-US" dirty="0"/>
              <a:t>Add your text here…</a:t>
            </a:r>
            <a:endParaRPr lang="en-GB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1FAD89A9-5C47-466F-A4DE-4DCB68A45A4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704484" y="920750"/>
            <a:ext cx="4152180" cy="304699"/>
          </a:xfrm>
        </p:spPr>
        <p:txBody>
          <a:bodyPr/>
          <a:lstStyle>
            <a:lvl1pPr marL="0" indent="0">
              <a:buNone/>
              <a:defRPr/>
            </a:lvl1pPr>
            <a:lvl2pPr marL="342900" indent="0">
              <a:buNone/>
              <a:defRPr/>
            </a:lvl2pPr>
            <a:lvl3pPr marL="685800" indent="0">
              <a:buNone/>
              <a:defRPr/>
            </a:lvl3pPr>
            <a:lvl4pPr marL="1028700" indent="0">
              <a:buNone/>
              <a:defRPr/>
            </a:lvl4pPr>
          </a:lstStyle>
          <a:p>
            <a:pPr lvl="0"/>
            <a:r>
              <a:rPr lang="en-US" dirty="0"/>
              <a:t>Add your text here…</a:t>
            </a:r>
          </a:p>
        </p:txBody>
      </p:sp>
    </p:spTree>
    <p:extLst>
      <p:ext uri="{BB962C8B-B14F-4D97-AF65-F5344CB8AC3E}">
        <p14:creationId xmlns:p14="http://schemas.microsoft.com/office/powerpoint/2010/main" val="2188163309"/>
      </p:ext>
    </p:extLst>
  </p:cSld>
  <p:clrMapOvr>
    <a:masterClrMapping/>
  </p:clrMapOvr>
  <p:transition spd="slow">
    <p:fade/>
  </p:transition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29775F-09AF-4C6E-AA1C-E07D6D971E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70597122"/>
      </p:ext>
    </p:extLst>
  </p:cSld>
  <p:clrMapOvr>
    <a:masterClrMapping/>
  </p:clrMapOvr>
  <p:transition spd="slow">
    <p:fade/>
  </p:transition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Background pattern&#10;&#10;Description automatically generated">
            <a:extLst>
              <a:ext uri="{FF2B5EF4-FFF2-40B4-BE49-F238E27FC236}">
                <a16:creationId xmlns:a16="http://schemas.microsoft.com/office/drawing/2014/main" id="{9DCE9859-93FE-4669-ADF3-188E2605C8A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 flipH="1">
            <a:off x="5378470" y="0"/>
            <a:ext cx="3765530" cy="5143500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EE38A7A0-D515-45D6-B461-84E1F0B0290F}"/>
              </a:ext>
            </a:extLst>
          </p:cNvPr>
          <p:cNvSpPr/>
          <p:nvPr userDrawn="1"/>
        </p:nvSpPr>
        <p:spPr>
          <a:xfrm>
            <a:off x="0" y="-15932"/>
            <a:ext cx="5378471" cy="516582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latin typeface="Fujitsu Infinity Pro" pitchFamily="2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3A53FCB-3592-4F09-B000-0764F5B069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106028" y="815340"/>
            <a:ext cx="4543220" cy="3512818"/>
          </a:xfrm>
          <a:prstGeom prst="rect">
            <a:avLst/>
          </a:prstGeom>
        </p:spPr>
      </p:pic>
      <p:sp>
        <p:nvSpPr>
          <p:cNvPr id="9" name="Title 1">
            <a:extLst>
              <a:ext uri="{FF2B5EF4-FFF2-40B4-BE49-F238E27FC236}">
                <a16:creationId xmlns:a16="http://schemas.microsoft.com/office/drawing/2014/main" id="{6DC4EEF0-E165-41C3-9249-42A8F2445F72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71445" y="2138594"/>
            <a:ext cx="3494086" cy="553998"/>
          </a:xfrm>
        </p:spPr>
        <p:txBody>
          <a:bodyPr anchor="b"/>
          <a:lstStyle>
            <a:lvl1pPr algn="l">
              <a:spcBef>
                <a:spcPts val="0"/>
              </a:spcBef>
              <a:spcAft>
                <a:spcPts val="600"/>
              </a:spcAft>
              <a:defRPr sz="40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Thank you</a:t>
            </a:r>
          </a:p>
        </p:txBody>
      </p:sp>
      <p:sp>
        <p:nvSpPr>
          <p:cNvPr id="13" name="Slide Number Placeholder 5">
            <a:extLst>
              <a:ext uri="{FF2B5EF4-FFF2-40B4-BE49-F238E27FC236}">
                <a16:creationId xmlns:a16="http://schemas.microsoft.com/office/drawing/2014/main" id="{6C7D309A-DF99-48FC-903A-7276F667B5C8}"/>
              </a:ext>
            </a:extLst>
          </p:cNvPr>
          <p:cNvSpPr txBox="1">
            <a:spLocks/>
          </p:cNvSpPr>
          <p:nvPr userDrawn="1"/>
        </p:nvSpPr>
        <p:spPr>
          <a:xfrm>
            <a:off x="4962529" y="4853813"/>
            <a:ext cx="3905940" cy="107722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defPPr>
              <a:defRPr lang="en-US"/>
            </a:defPPr>
            <a:lvl1pPr marL="0" algn="r" defTabSz="457200" rtl="0" eaLnBrk="1" latinLnBrk="0" hangingPunct="1">
              <a:defRPr sz="7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>
                <a:solidFill>
                  <a:schemeClr val="bg1"/>
                </a:solidFill>
                <a:latin typeface="Fujitsu Infinity Pro" pitchFamily="2" charset="0"/>
              </a:rPr>
              <a:t>© FNST 2021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EA8B1AF5-6013-443B-8D34-BB504C1F20C4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864251" y="4761"/>
            <a:ext cx="1126106" cy="685799"/>
          </a:xfrm>
          <a:prstGeom prst="rect">
            <a:avLst/>
          </a:prstGeom>
        </p:spPr>
      </p:pic>
      <p:sp>
        <p:nvSpPr>
          <p:cNvPr id="10" name="Rounded Rectangle 21">
            <a:extLst>
              <a:ext uri="{FF2B5EF4-FFF2-40B4-BE49-F238E27FC236}">
                <a16:creationId xmlns:a16="http://schemas.microsoft.com/office/drawing/2014/main" id="{974FE912-33B0-4191-A2D9-3CA7C3615B15}"/>
              </a:ext>
            </a:extLst>
          </p:cNvPr>
          <p:cNvSpPr/>
          <p:nvPr userDrawn="1"/>
        </p:nvSpPr>
        <p:spPr bwMode="black">
          <a:xfrm>
            <a:off x="284163" y="4865928"/>
            <a:ext cx="956240" cy="141161"/>
          </a:xfrm>
          <a:prstGeom prst="roundRect">
            <a:avLst>
              <a:gd name="adj" fmla="val 50000"/>
            </a:avLst>
          </a:prstGeom>
          <a:noFill/>
          <a:ln w="63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0" tIns="0" rIns="0" bIns="0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1218673" rtl="0" eaLnBrk="1" fontAlgn="ctr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ja-JP" sz="7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Fujitsu Infinity Pro" pitchFamily="2" charset="0"/>
                <a:ea typeface="+mn-ea"/>
                <a:cs typeface="+mn-cs"/>
              </a:rPr>
              <a:t>FNST Confidential</a:t>
            </a:r>
          </a:p>
        </p:txBody>
      </p:sp>
    </p:spTree>
    <p:extLst>
      <p:ext uri="{BB962C8B-B14F-4D97-AF65-F5344CB8AC3E}">
        <p14:creationId xmlns:p14="http://schemas.microsoft.com/office/powerpoint/2010/main" val="257371458"/>
      </p:ext>
    </p:extLst>
  </p:cSld>
  <p:clrMapOvr>
    <a:masterClrMapping/>
  </p:clrMapOvr>
  <p:transition spd="slow">
    <p:fade/>
  </p:transition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E1F151A3-079E-4CEC-B057-AA32714CBC2E}"/>
              </a:ext>
            </a:extLst>
          </p:cNvPr>
          <p:cNvSpPr/>
          <p:nvPr userDrawn="1"/>
        </p:nvSpPr>
        <p:spPr>
          <a:xfrm>
            <a:off x="0" y="-15932"/>
            <a:ext cx="6568439" cy="516582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latin typeface="Fujitsu Infinity Pro" pitchFamily="2" charset="0"/>
            </a:endParaRPr>
          </a:p>
        </p:txBody>
      </p:sp>
      <p:pic>
        <p:nvPicPr>
          <p:cNvPr id="27" name="Picture 26">
            <a:extLst>
              <a:ext uri="{FF2B5EF4-FFF2-40B4-BE49-F238E27FC236}">
                <a16:creationId xmlns:a16="http://schemas.microsoft.com/office/drawing/2014/main" id="{46F49305-AB6D-49E5-9A07-1C2802CBED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 flipH="1">
            <a:off x="6568440" y="-15240"/>
            <a:ext cx="2586552" cy="5165130"/>
          </a:xfrm>
          <a:prstGeom prst="rect">
            <a:avLst/>
          </a:pr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AD61B758-F061-44D1-94CC-17BBBDD69F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306990" y="815340"/>
            <a:ext cx="4543220" cy="3512817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271444" y="1270373"/>
            <a:ext cx="4602811" cy="1412694"/>
          </a:xfrm>
        </p:spPr>
        <p:txBody>
          <a:bodyPr anchor="b"/>
          <a:lstStyle>
            <a:lvl1pPr algn="l">
              <a:spcBef>
                <a:spcPts val="0"/>
              </a:spcBef>
              <a:spcAft>
                <a:spcPts val="600"/>
              </a:spcAft>
              <a:defRPr sz="34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Presentation headline</a:t>
            </a:r>
            <a:br>
              <a:rPr lang="en-US" dirty="0"/>
            </a:br>
            <a:r>
              <a:rPr lang="en-US" dirty="0"/>
              <a:t>Presentation headline</a:t>
            </a:r>
            <a:br>
              <a:rPr lang="en-US" dirty="0"/>
            </a:br>
            <a:r>
              <a:rPr lang="en-US" dirty="0"/>
              <a:t>Presentation headline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287347" y="2876457"/>
            <a:ext cx="4396409" cy="249299"/>
          </a:xfrm>
        </p:spPr>
        <p:txBody>
          <a:bodyPr/>
          <a:lstStyle>
            <a:lvl1pPr marL="0" indent="0" algn="l">
              <a:spcBef>
                <a:spcPts val="0"/>
              </a:spcBef>
              <a:spcAft>
                <a:spcPts val="600"/>
              </a:spcAft>
              <a:buNone/>
              <a:defRPr sz="1800">
                <a:solidFill>
                  <a:schemeClr val="tx1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/>
              <a:t>Subheadline and description</a:t>
            </a:r>
          </a:p>
        </p:txBody>
      </p:sp>
      <p:sp>
        <p:nvSpPr>
          <p:cNvPr id="26" name="Slide Number Placeholder 5">
            <a:extLst>
              <a:ext uri="{FF2B5EF4-FFF2-40B4-BE49-F238E27FC236}">
                <a16:creationId xmlns:a16="http://schemas.microsoft.com/office/drawing/2014/main" id="{0FBE6BF5-51E1-4019-B1D6-7AF2B1BA7C23}"/>
              </a:ext>
            </a:extLst>
          </p:cNvPr>
          <p:cNvSpPr txBox="1">
            <a:spLocks/>
          </p:cNvSpPr>
          <p:nvPr userDrawn="1"/>
        </p:nvSpPr>
        <p:spPr>
          <a:xfrm>
            <a:off x="4962529" y="4853813"/>
            <a:ext cx="3905940" cy="107722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defPPr>
              <a:defRPr lang="en-US"/>
            </a:defPPr>
            <a:lvl1pPr marL="0" algn="r" defTabSz="457200" rtl="0" eaLnBrk="1" latinLnBrk="0" hangingPunct="1">
              <a:defRPr sz="7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>
                <a:solidFill>
                  <a:schemeClr val="tx1"/>
                </a:solidFill>
                <a:latin typeface="Fujitsu Infinity Pro" pitchFamily="2" charset="0"/>
              </a:rPr>
              <a:t>© FNST 2021</a:t>
            </a:r>
          </a:p>
        </p:txBody>
      </p:sp>
      <p:pic>
        <p:nvPicPr>
          <p:cNvPr id="13" name="Picture 12" descr="Fujitsu">
            <a:extLst>
              <a:ext uri="{FF2B5EF4-FFF2-40B4-BE49-F238E27FC236}">
                <a16:creationId xmlns:a16="http://schemas.microsoft.com/office/drawing/2014/main" id="{CA669FEC-340D-46E2-A61E-E9C16786CBF1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864250" y="4761"/>
            <a:ext cx="1126108" cy="685799"/>
          </a:xfrm>
          <a:prstGeom prst="rect">
            <a:avLst/>
          </a:prstGeom>
        </p:spPr>
      </p:pic>
      <p:sp>
        <p:nvSpPr>
          <p:cNvPr id="12" name="Rounded Rectangle 21">
            <a:extLst>
              <a:ext uri="{FF2B5EF4-FFF2-40B4-BE49-F238E27FC236}">
                <a16:creationId xmlns:a16="http://schemas.microsoft.com/office/drawing/2014/main" id="{86059F4A-D6C4-4698-9919-FE2454E9A55D}"/>
              </a:ext>
            </a:extLst>
          </p:cNvPr>
          <p:cNvSpPr/>
          <p:nvPr userDrawn="1"/>
        </p:nvSpPr>
        <p:spPr bwMode="black">
          <a:xfrm>
            <a:off x="284163" y="4865928"/>
            <a:ext cx="956240" cy="141161"/>
          </a:xfrm>
          <a:prstGeom prst="roundRect">
            <a:avLst>
              <a:gd name="adj" fmla="val 50000"/>
            </a:avLst>
          </a:prstGeom>
          <a:noFill/>
          <a:ln w="63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0" tIns="0" rIns="0" bIns="0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1218673" rtl="0" eaLnBrk="1" fontAlgn="ctr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ja-JP" sz="7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Fujitsu Infinity Pro" pitchFamily="2" charset="0"/>
                <a:ea typeface="+mn-ea"/>
                <a:cs typeface="+mn-cs"/>
              </a:rPr>
              <a:t>FNST Confidential</a:t>
            </a:r>
          </a:p>
        </p:txBody>
      </p:sp>
    </p:spTree>
    <p:extLst>
      <p:ext uri="{BB962C8B-B14F-4D97-AF65-F5344CB8AC3E}">
        <p14:creationId xmlns:p14="http://schemas.microsoft.com/office/powerpoint/2010/main" val="3243689751"/>
      </p:ext>
    </p:extLst>
  </p:cSld>
  <p:clrMapOvr>
    <a:masterClrMapping/>
  </p:clrMapOvr>
  <p:transition spd="slow">
    <p:fade/>
  </p:transition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ection Divi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7426E41F-4829-4B87-B81C-C44E9955FD57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" y="0"/>
            <a:ext cx="9143996" cy="5143497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271444" y="2212169"/>
            <a:ext cx="6157292" cy="470898"/>
          </a:xfrm>
        </p:spPr>
        <p:txBody>
          <a:bodyPr anchor="b"/>
          <a:lstStyle>
            <a:lvl1pPr algn="l">
              <a:spcBef>
                <a:spcPts val="0"/>
              </a:spcBef>
              <a:spcAft>
                <a:spcPts val="600"/>
              </a:spcAft>
              <a:defRPr sz="34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Section title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287346" y="2876457"/>
            <a:ext cx="6141390" cy="249299"/>
          </a:xfrm>
        </p:spPr>
        <p:txBody>
          <a:bodyPr wrap="square">
            <a:spAutoFit/>
          </a:bodyPr>
          <a:lstStyle>
            <a:lvl1pPr marL="0" indent="0" algn="l">
              <a:spcBef>
                <a:spcPts val="0"/>
              </a:spcBef>
              <a:spcAft>
                <a:spcPts val="600"/>
              </a:spcAft>
              <a:buNone/>
              <a:defRPr sz="1800">
                <a:solidFill>
                  <a:schemeClr val="tx1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/>
              <a:t>Subheadline and description</a:t>
            </a:r>
          </a:p>
        </p:txBody>
      </p:sp>
      <p:sp>
        <p:nvSpPr>
          <p:cNvPr id="26" name="Slide Number Placeholder 5">
            <a:extLst>
              <a:ext uri="{FF2B5EF4-FFF2-40B4-BE49-F238E27FC236}">
                <a16:creationId xmlns:a16="http://schemas.microsoft.com/office/drawing/2014/main" id="{0FBE6BF5-51E1-4019-B1D6-7AF2B1BA7C23}"/>
              </a:ext>
            </a:extLst>
          </p:cNvPr>
          <p:cNvSpPr txBox="1">
            <a:spLocks/>
          </p:cNvSpPr>
          <p:nvPr userDrawn="1"/>
        </p:nvSpPr>
        <p:spPr>
          <a:xfrm>
            <a:off x="4958296" y="4853813"/>
            <a:ext cx="3905940" cy="107722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defPPr>
              <a:defRPr lang="en-US"/>
            </a:defPPr>
            <a:lvl1pPr marL="0" algn="r" defTabSz="457200" rtl="0" eaLnBrk="1" latinLnBrk="0" hangingPunct="1">
              <a:defRPr sz="7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>
                <a:solidFill>
                  <a:schemeClr val="tx1"/>
                </a:solidFill>
                <a:latin typeface="Fujitsu Infinity Pro" pitchFamily="2" charset="0"/>
              </a:rPr>
              <a:t>© FNST 2021</a:t>
            </a:r>
          </a:p>
        </p:txBody>
      </p:sp>
      <p:sp>
        <p:nvSpPr>
          <p:cNvPr id="22" name="Footer Placeholder 4">
            <a:extLst>
              <a:ext uri="{FF2B5EF4-FFF2-40B4-BE49-F238E27FC236}">
                <a16:creationId xmlns:a16="http://schemas.microsoft.com/office/drawing/2014/main" id="{E475FF0E-D043-48F6-8008-08B559AC6C64}"/>
              </a:ext>
            </a:extLst>
          </p:cNvPr>
          <p:cNvSpPr txBox="1">
            <a:spLocks/>
          </p:cNvSpPr>
          <p:nvPr userDrawn="1"/>
        </p:nvSpPr>
        <p:spPr>
          <a:xfrm>
            <a:off x="4222750" y="4846119"/>
            <a:ext cx="698500" cy="123111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defPPr>
              <a:defRPr lang="en-US"/>
            </a:defPPr>
            <a:lvl1pPr marL="0" algn="ctr" defTabSz="457200" rtl="0" eaLnBrk="1" latinLnBrk="0" hangingPunct="1">
              <a:defRPr sz="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842F100A-FF7D-49F2-AD13-31D272279F77}" type="slidenum">
              <a:rPr lang="en-GB" smtClean="0">
                <a:solidFill>
                  <a:schemeClr val="tx1"/>
                </a:solidFill>
                <a:latin typeface="Fujitsu Infinity Pro" pitchFamily="2" charset="0"/>
              </a:rPr>
              <a:pPr/>
              <a:t>‹#›</a:t>
            </a:fld>
            <a:endParaRPr lang="en-GB" dirty="0">
              <a:solidFill>
                <a:schemeClr val="tx1"/>
              </a:solidFill>
              <a:latin typeface="Fujitsu Infinity Pro" pitchFamily="2" charset="0"/>
            </a:endParaRPr>
          </a:p>
        </p:txBody>
      </p:sp>
      <p:pic>
        <p:nvPicPr>
          <p:cNvPr id="9" name="Picture 8" descr="Fujitsu">
            <a:extLst>
              <a:ext uri="{FF2B5EF4-FFF2-40B4-BE49-F238E27FC236}">
                <a16:creationId xmlns:a16="http://schemas.microsoft.com/office/drawing/2014/main" id="{2436CB2C-B4DE-4946-A0F1-16059034CAFB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864250" y="4761"/>
            <a:ext cx="1126108" cy="685799"/>
          </a:xfrm>
          <a:prstGeom prst="rect">
            <a:avLst/>
          </a:prstGeom>
        </p:spPr>
      </p:pic>
      <p:sp>
        <p:nvSpPr>
          <p:cNvPr id="10" name="Rounded Rectangle 21">
            <a:extLst>
              <a:ext uri="{FF2B5EF4-FFF2-40B4-BE49-F238E27FC236}">
                <a16:creationId xmlns:a16="http://schemas.microsoft.com/office/drawing/2014/main" id="{45845017-C185-4453-A7C9-D16E2823D352}"/>
              </a:ext>
            </a:extLst>
          </p:cNvPr>
          <p:cNvSpPr/>
          <p:nvPr userDrawn="1"/>
        </p:nvSpPr>
        <p:spPr bwMode="black">
          <a:xfrm>
            <a:off x="284163" y="4865928"/>
            <a:ext cx="956240" cy="141161"/>
          </a:xfrm>
          <a:prstGeom prst="roundRect">
            <a:avLst>
              <a:gd name="adj" fmla="val 50000"/>
            </a:avLst>
          </a:prstGeom>
          <a:noFill/>
          <a:ln w="63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0" tIns="0" rIns="0" bIns="0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1218673" rtl="0" eaLnBrk="1" fontAlgn="ctr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ja-JP" sz="7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Fujitsu Infinity Pro" pitchFamily="2" charset="0"/>
                <a:ea typeface="+mn-ea"/>
                <a:cs typeface="+mn-cs"/>
              </a:rPr>
              <a:t>FNST Confidential</a:t>
            </a:r>
          </a:p>
        </p:txBody>
      </p:sp>
    </p:spTree>
    <p:extLst>
      <p:ext uri="{BB962C8B-B14F-4D97-AF65-F5344CB8AC3E}">
        <p14:creationId xmlns:p14="http://schemas.microsoft.com/office/powerpoint/2010/main" val="3353776962"/>
      </p:ext>
    </p:extLst>
  </p:cSld>
  <p:clrMapOvr>
    <a:masterClrMapping/>
  </p:clrMapOvr>
  <p:transition spd="slow">
    <p:fade/>
  </p:transition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s 1-co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18CCE3-064B-4C83-8249-E46C030EB8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25430D13-141D-4468-BCC0-47F2B796792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85731" y="919453"/>
            <a:ext cx="8566169" cy="1234184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</p:spTree>
    <p:extLst>
      <p:ext uri="{BB962C8B-B14F-4D97-AF65-F5344CB8AC3E}">
        <p14:creationId xmlns:p14="http://schemas.microsoft.com/office/powerpoint/2010/main" val="1468108704"/>
      </p:ext>
    </p:extLst>
  </p:cSld>
  <p:clrMapOvr>
    <a:masterClrMapping/>
  </p:clrMapOvr>
  <p:transition spd="slow">
    <p:fade/>
  </p:transition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s 2-co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29775F-09AF-4C6E-AA1C-E07D6D971E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74EAAFE-AB92-4763-94B9-0E7FBF9E4422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82572" y="920750"/>
            <a:ext cx="4127316" cy="1206484"/>
          </a:xfrm>
        </p:spPr>
        <p:txBody>
          <a:bodyPr/>
          <a:lstStyle/>
          <a:p>
            <a:pPr lvl="0"/>
            <a:r>
              <a:rPr lang="en-US" dirty="0"/>
              <a:t>Click to edit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  <a:endParaRPr lang="en-GB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1FAD89A9-5C47-466F-A4DE-4DCB68A45A4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734115" y="920750"/>
            <a:ext cx="4127314" cy="1206484"/>
          </a:xfrm>
        </p:spPr>
        <p:txBody>
          <a:bodyPr/>
          <a:lstStyle/>
          <a:p>
            <a:pPr lvl="0"/>
            <a:r>
              <a:rPr lang="en-US" dirty="0"/>
              <a:t>Click to edit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</p:spTree>
    <p:extLst>
      <p:ext uri="{BB962C8B-B14F-4D97-AF65-F5344CB8AC3E}">
        <p14:creationId xmlns:p14="http://schemas.microsoft.com/office/powerpoint/2010/main" val="3924076363"/>
      </p:ext>
    </p:extLst>
  </p:cSld>
  <p:clrMapOvr>
    <a:masterClrMapping/>
  </p:clrMapOvr>
  <p:transition spd="slow">
    <p:fade/>
  </p:transition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1-co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18CCE3-064B-4C83-8249-E46C030EB8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25430D13-141D-4468-BCC0-47F2B796792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77200" y="919453"/>
            <a:ext cx="8574700" cy="304699"/>
          </a:xfrm>
        </p:spPr>
        <p:txBody>
          <a:bodyPr/>
          <a:lstStyle>
            <a:lvl1pPr marL="0" indent="0">
              <a:buNone/>
              <a:defRPr/>
            </a:lvl1pPr>
            <a:lvl2pPr marL="342900" indent="0">
              <a:buNone/>
              <a:defRPr/>
            </a:lvl2pPr>
            <a:lvl3pPr marL="685800" indent="0">
              <a:buNone/>
              <a:defRPr/>
            </a:lvl3pPr>
            <a:lvl4pPr marL="1028700" indent="0">
              <a:buNone/>
              <a:defRPr/>
            </a:lvl4pPr>
          </a:lstStyle>
          <a:p>
            <a:pPr lvl="0"/>
            <a:r>
              <a:rPr lang="en-US" dirty="0"/>
              <a:t>Add your text here…</a:t>
            </a:r>
          </a:p>
        </p:txBody>
      </p:sp>
    </p:spTree>
    <p:extLst>
      <p:ext uri="{BB962C8B-B14F-4D97-AF65-F5344CB8AC3E}">
        <p14:creationId xmlns:p14="http://schemas.microsoft.com/office/powerpoint/2010/main" val="4006405385"/>
      </p:ext>
    </p:extLst>
  </p:cSld>
  <p:clrMapOvr>
    <a:masterClrMapping/>
  </p:clrMapOvr>
  <p:transition spd="slow">
    <p:fade/>
  </p:transition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2-co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29775F-09AF-4C6E-AA1C-E07D6D971E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74EAAFE-AB92-4763-94B9-0E7FBF9E4422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77200" y="920750"/>
            <a:ext cx="4132686" cy="304699"/>
          </a:xfrm>
        </p:spPr>
        <p:txBody>
          <a:bodyPr/>
          <a:lstStyle>
            <a:lvl1pPr marL="0" indent="0">
              <a:buNone/>
              <a:defRPr/>
            </a:lvl1pPr>
            <a:lvl2pPr marL="342900" indent="0">
              <a:buNone/>
              <a:defRPr/>
            </a:lvl2pPr>
            <a:lvl3pPr marL="685800" indent="0">
              <a:buNone/>
              <a:defRPr/>
            </a:lvl3pPr>
            <a:lvl4pPr marL="1028700" indent="0">
              <a:buNone/>
              <a:defRPr/>
            </a:lvl4pPr>
          </a:lstStyle>
          <a:p>
            <a:pPr lvl="0"/>
            <a:r>
              <a:rPr lang="en-US" dirty="0"/>
              <a:t>Add your text here…</a:t>
            </a:r>
            <a:endParaRPr lang="en-GB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1FAD89A9-5C47-466F-A4DE-4DCB68A45A4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734115" y="920750"/>
            <a:ext cx="4117785" cy="304699"/>
          </a:xfrm>
        </p:spPr>
        <p:txBody>
          <a:bodyPr/>
          <a:lstStyle>
            <a:lvl1pPr marL="0" indent="0">
              <a:buNone/>
              <a:defRPr/>
            </a:lvl1pPr>
            <a:lvl2pPr marL="342900" indent="0">
              <a:buNone/>
              <a:defRPr/>
            </a:lvl2pPr>
            <a:lvl3pPr marL="685800" indent="0">
              <a:buNone/>
              <a:defRPr/>
            </a:lvl3pPr>
            <a:lvl4pPr marL="1028700" indent="0">
              <a:buNone/>
              <a:defRPr/>
            </a:lvl4pPr>
          </a:lstStyle>
          <a:p>
            <a:pPr lvl="0"/>
            <a:r>
              <a:rPr lang="en-US" dirty="0"/>
              <a:t>Add your text here…</a:t>
            </a:r>
          </a:p>
        </p:txBody>
      </p:sp>
    </p:spTree>
    <p:extLst>
      <p:ext uri="{BB962C8B-B14F-4D97-AF65-F5344CB8AC3E}">
        <p14:creationId xmlns:p14="http://schemas.microsoft.com/office/powerpoint/2010/main" val="2045815234"/>
      </p:ext>
    </p:extLst>
  </p:cSld>
  <p:clrMapOvr>
    <a:masterClrMapping/>
  </p:clrMapOvr>
  <p:transition spd="slow">
    <p:fade/>
  </p:transition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29775F-09AF-4C6E-AA1C-E07D6D971E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70098951"/>
      </p:ext>
    </p:extLst>
  </p:cSld>
  <p:clrMapOvr>
    <a:masterClrMapping/>
  </p:clrMapOvr>
  <p:transition spd="slow"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s 2-co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29775F-09AF-4C6E-AA1C-E07D6D971E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GB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74EAAFE-AB92-4763-94B9-0E7FBF9E4422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82572" y="920750"/>
            <a:ext cx="4196296" cy="1206484"/>
          </a:xfrm>
        </p:spPr>
        <p:txBody>
          <a:bodyPr/>
          <a:lstStyle/>
          <a:p>
            <a:pPr lvl="0"/>
            <a:r>
              <a:rPr lang="en-US" dirty="0"/>
              <a:t>Click to edit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  <a:endParaRPr lang="en-GB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1FAD89A9-5C47-466F-A4DE-4DCB68A45A4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734115" y="920750"/>
            <a:ext cx="4127314" cy="1206484"/>
          </a:xfrm>
        </p:spPr>
        <p:txBody>
          <a:bodyPr/>
          <a:lstStyle/>
          <a:p>
            <a:pPr lvl="0"/>
            <a:r>
              <a:rPr lang="en-US" dirty="0"/>
              <a:t>Click to edit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</p:spTree>
    <p:extLst>
      <p:ext uri="{BB962C8B-B14F-4D97-AF65-F5344CB8AC3E}">
        <p14:creationId xmlns:p14="http://schemas.microsoft.com/office/powerpoint/2010/main" val="2207617729"/>
      </p:ext>
    </p:extLst>
  </p:cSld>
  <p:clrMapOvr>
    <a:masterClrMapping/>
  </p:clrMapOvr>
  <p:transition spd="slow">
    <p:fade/>
  </p:transition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EE38A7A0-D515-45D6-B461-84E1F0B0290F}"/>
              </a:ext>
            </a:extLst>
          </p:cNvPr>
          <p:cNvSpPr/>
          <p:nvPr userDrawn="1"/>
        </p:nvSpPr>
        <p:spPr>
          <a:xfrm>
            <a:off x="0" y="-15932"/>
            <a:ext cx="5391170" cy="516582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latin typeface="Fujitsu Infinity Pro" pitchFamily="2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92A5788-2457-4648-95E4-499F5A27D0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 flipH="1">
            <a:off x="5380177" y="-15240"/>
            <a:ext cx="3763823" cy="516513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73A53FCB-3592-4F09-B000-0764F5B069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118727" y="815340"/>
            <a:ext cx="4543220" cy="3512817"/>
          </a:xfrm>
          <a:prstGeom prst="rect">
            <a:avLst/>
          </a:prstGeom>
        </p:spPr>
      </p:pic>
      <p:sp>
        <p:nvSpPr>
          <p:cNvPr id="9" name="Title 1">
            <a:extLst>
              <a:ext uri="{FF2B5EF4-FFF2-40B4-BE49-F238E27FC236}">
                <a16:creationId xmlns:a16="http://schemas.microsoft.com/office/drawing/2014/main" id="{6DC4EEF0-E165-41C3-9249-42A8F2445F72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71444" y="2138594"/>
            <a:ext cx="3492379" cy="553998"/>
          </a:xfrm>
        </p:spPr>
        <p:txBody>
          <a:bodyPr anchor="b"/>
          <a:lstStyle>
            <a:lvl1pPr algn="l">
              <a:spcBef>
                <a:spcPts val="0"/>
              </a:spcBef>
              <a:spcAft>
                <a:spcPts val="600"/>
              </a:spcAft>
              <a:defRPr sz="40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Thank you</a:t>
            </a:r>
          </a:p>
        </p:txBody>
      </p:sp>
      <p:sp>
        <p:nvSpPr>
          <p:cNvPr id="13" name="Slide Number Placeholder 5">
            <a:extLst>
              <a:ext uri="{FF2B5EF4-FFF2-40B4-BE49-F238E27FC236}">
                <a16:creationId xmlns:a16="http://schemas.microsoft.com/office/drawing/2014/main" id="{6C7D309A-DF99-48FC-903A-7276F667B5C8}"/>
              </a:ext>
            </a:extLst>
          </p:cNvPr>
          <p:cNvSpPr txBox="1">
            <a:spLocks/>
          </p:cNvSpPr>
          <p:nvPr userDrawn="1"/>
        </p:nvSpPr>
        <p:spPr>
          <a:xfrm>
            <a:off x="4962529" y="4853813"/>
            <a:ext cx="3905940" cy="107722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defPPr>
              <a:defRPr lang="en-US"/>
            </a:defPPr>
            <a:lvl1pPr marL="0" algn="r" defTabSz="457200" rtl="0" eaLnBrk="1" latinLnBrk="0" hangingPunct="1">
              <a:defRPr sz="7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>
                <a:solidFill>
                  <a:schemeClr val="tx1"/>
                </a:solidFill>
                <a:latin typeface="Fujitsu Infinity Pro" pitchFamily="2" charset="0"/>
              </a:rPr>
              <a:t>© FNST 2021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983C36D2-4192-449E-A44B-589D5D89214C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699904" y="0"/>
            <a:ext cx="1282513" cy="781051"/>
          </a:xfrm>
          <a:prstGeom prst="rect">
            <a:avLst/>
          </a:prstGeom>
        </p:spPr>
      </p:pic>
      <p:sp>
        <p:nvSpPr>
          <p:cNvPr id="11" name="Rounded Rectangle 21">
            <a:extLst>
              <a:ext uri="{FF2B5EF4-FFF2-40B4-BE49-F238E27FC236}">
                <a16:creationId xmlns:a16="http://schemas.microsoft.com/office/drawing/2014/main" id="{8D2A3610-9615-4766-9473-09A4E2F315C0}"/>
              </a:ext>
            </a:extLst>
          </p:cNvPr>
          <p:cNvSpPr/>
          <p:nvPr userDrawn="1"/>
        </p:nvSpPr>
        <p:spPr bwMode="black">
          <a:xfrm>
            <a:off x="284163" y="4865928"/>
            <a:ext cx="956240" cy="141161"/>
          </a:xfrm>
          <a:prstGeom prst="roundRect">
            <a:avLst>
              <a:gd name="adj" fmla="val 50000"/>
            </a:avLst>
          </a:prstGeom>
          <a:noFill/>
          <a:ln w="63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0" tIns="0" rIns="0" bIns="0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1218673" rtl="0" eaLnBrk="1" fontAlgn="ctr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ja-JP" sz="7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Fujitsu Infinity Pro" pitchFamily="2" charset="0"/>
                <a:ea typeface="+mn-ea"/>
                <a:cs typeface="+mn-cs"/>
              </a:rPr>
              <a:t>FNST Confidential</a:t>
            </a:r>
          </a:p>
        </p:txBody>
      </p:sp>
    </p:spTree>
    <p:extLst>
      <p:ext uri="{BB962C8B-B14F-4D97-AF65-F5344CB8AC3E}">
        <p14:creationId xmlns:p14="http://schemas.microsoft.com/office/powerpoint/2010/main" val="2687113551"/>
      </p:ext>
    </p:extLst>
  </p:cSld>
  <p:clrMapOvr>
    <a:masterClrMapping/>
  </p:clrMapOvr>
  <p:transition spd="slow">
    <p:fade/>
  </p:transition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>
            <a:extLst>
              <a:ext uri="{FF2B5EF4-FFF2-40B4-BE49-F238E27FC236}">
                <a16:creationId xmlns:a16="http://schemas.microsoft.com/office/drawing/2014/main" id="{84209928-40DB-4516-8EEE-6C02A57F1C02}"/>
              </a:ext>
            </a:extLst>
          </p:cNvPr>
          <p:cNvSpPr txBox="1"/>
          <p:nvPr userDrawn="1"/>
        </p:nvSpPr>
        <p:spPr>
          <a:xfrm>
            <a:off x="373380" y="259080"/>
            <a:ext cx="8397240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  <a:latin typeface="Fujitsu Infinity Pro ExtraBold" pitchFamily="2" charset="0"/>
                <a:cs typeface="Arial" panose="020B0604020202020204" pitchFamily="34" charset="0"/>
              </a:rPr>
              <a:t>FNST Infinity Pro font embed slide – please do not delete.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964BC483-7E21-45ED-B951-C839D76B94C4}"/>
              </a:ext>
            </a:extLst>
          </p:cNvPr>
          <p:cNvSpPr txBox="1"/>
          <p:nvPr userDrawn="1"/>
        </p:nvSpPr>
        <p:spPr>
          <a:xfrm>
            <a:off x="373380" y="711517"/>
            <a:ext cx="8001000" cy="409342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Tx/>
              <a:buNone/>
              <a:tabLst/>
              <a:defRPr/>
            </a:pPr>
            <a:r>
              <a:rPr lang="en-GB" sz="900" dirty="0">
                <a:solidFill>
                  <a:schemeClr val="bg1"/>
                </a:solidFill>
                <a:latin typeface="Fujitsu Infinity Pro Light" pitchFamily="2" charset="0"/>
                <a:cs typeface="Arial" panose="020B0604020202020204" pitchFamily="34" charset="0"/>
              </a:rPr>
              <a:t>FNST Infinity Pro Light</a:t>
            </a:r>
            <a:br>
              <a:rPr lang="en-GB" sz="900" dirty="0">
                <a:solidFill>
                  <a:schemeClr val="bg1"/>
                </a:solidFill>
                <a:latin typeface="Fujitsu Infinity Pro Light" pitchFamily="2" charset="0"/>
                <a:cs typeface="Arial" panose="020B0604020202020204" pitchFamily="34" charset="0"/>
              </a:rPr>
            </a:br>
            <a:r>
              <a:rPr lang="en-GB" sz="900" dirty="0">
                <a:solidFill>
                  <a:schemeClr val="bg1"/>
                </a:solidFill>
                <a:latin typeface="Fujitsu Infinity Pro Light" pitchFamily="2" charset="0"/>
                <a:cs typeface="Arial" panose="020B0604020202020204" pitchFamily="34" charset="0"/>
              </a:rPr>
              <a:t>abcdefghijklmnopqrstuvwxyz Bootloader 0123456789 ¬!”£$%^&amp;*()_+-=[]{};’#:@~,./&lt;&gt;?\| ©¨~¡¢¤¥¦§¨ª«»¬­®¯°±²³µ¶·¸¹º¼½¾¿ÀÁÂÃÄÅÇÈÆÉÊËÌÍÎÏÐÑÒÓÔÕÖ×ØÙÚÛÜÝÞßàáâãäåæçèéêëìíîïðñòóôõö÷øùúûüýþÿĐıŒœŠšŸŽžƒʼˆˇˉ˙˚˛˜˝·‑‒–—―‘’‚“”„†‡•…‰‹›‾⁄⁰⁴⁵⁶⁷⁸⁹₀₁₂₃₄₅₆₇₈₉€™</a:t>
            </a:r>
            <a:r>
              <a:rPr lang="el-GR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Ω→∂∆∏∑−√∞∫≈≠≤≥⋅■◊</a:t>
            </a:r>
            <a:r>
              <a:rPr lang="en-GB" sz="900" dirty="0">
                <a:solidFill>
                  <a:schemeClr val="bg1"/>
                </a:solidFill>
                <a:latin typeface="Fujitsu Infinity Pro Light" pitchFamily="2" charset="0"/>
                <a:cs typeface="Arial" panose="020B0604020202020204" pitchFamily="34" charset="0"/>
              </a:rPr>
              <a:t>ﬁﬂ</a:t>
            </a:r>
          </a:p>
          <a:p>
            <a:pPr>
              <a:spcAft>
                <a:spcPts val="1200"/>
              </a:spcAft>
            </a:pPr>
            <a:r>
              <a:rPr lang="en-GB" sz="900" dirty="0">
                <a:solidFill>
                  <a:schemeClr val="bg1"/>
                </a:solidFill>
                <a:latin typeface="Fujitsu Infinity Pro" pitchFamily="2" charset="0"/>
                <a:cs typeface="Arial" panose="020B0604020202020204" pitchFamily="34" charset="0"/>
              </a:rPr>
              <a:t>FNST Infinity Pro Regular</a:t>
            </a:r>
            <a:br>
              <a:rPr lang="en-GB" sz="900" dirty="0">
                <a:solidFill>
                  <a:schemeClr val="bg1"/>
                </a:solidFill>
                <a:latin typeface="Fujitsu Infinity Pro" pitchFamily="2" charset="0"/>
                <a:cs typeface="Arial" panose="020B0604020202020204" pitchFamily="34" charset="0"/>
              </a:rPr>
            </a:br>
            <a:r>
              <a:rPr lang="en-GB" sz="900" dirty="0">
                <a:solidFill>
                  <a:schemeClr val="bg1"/>
                </a:solidFill>
                <a:latin typeface="Fujitsu Infinity Pro" pitchFamily="2" charset="0"/>
                <a:cs typeface="Arial" panose="020B0604020202020204" pitchFamily="34" charset="0"/>
              </a:rPr>
              <a:t>abcdefghijklmnopqrstuvwxyz Bootloader 0123456789 ¬!”£$%^&amp;*()_+-=[]{};’#:@~,./&lt;&gt;?\| ©¨~¡¢¤¥¦§¨ª«»¬­®¯°±²³µ¶·¸¹º¼½¾¿ÀÁÂÃÄÅÇÈÆÉÊËÌÍÎÏÐÑÒÓÔÕÖ×ØÙÚÛÜÝÞßàáâãäåæçèéêëìíîïðñòóôõö÷øùúûüýþÿĐıŒœŠšŸŽžƒʼˆˇˉ˙˚˛˜˝·‑‒–—―‘’‚“”„†‡•…‰‹›‾⁄⁰⁴⁵⁶⁷⁸⁹₀₁₂₃₄₅₆₇₈₉€™</a:t>
            </a:r>
            <a:r>
              <a:rPr lang="el-GR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Ω→∂∆∏∑−√∞∫≈≠≤≥⋅■◊</a:t>
            </a:r>
            <a:r>
              <a:rPr lang="en-GB" sz="900" dirty="0">
                <a:solidFill>
                  <a:schemeClr val="bg1"/>
                </a:solidFill>
                <a:latin typeface="Fujitsu Infinity Pro" pitchFamily="2" charset="0"/>
                <a:cs typeface="Arial" panose="020B0604020202020204" pitchFamily="34" charset="0"/>
              </a:rPr>
              <a:t>ﬁﬂ</a:t>
            </a:r>
          </a:p>
          <a:p>
            <a:pPr>
              <a:spcAft>
                <a:spcPts val="1200"/>
              </a:spcAft>
            </a:pPr>
            <a:r>
              <a:rPr lang="en-GB" sz="900" dirty="0">
                <a:solidFill>
                  <a:schemeClr val="bg1"/>
                </a:solidFill>
                <a:latin typeface="Fujitsu Infinity Pro Italic" pitchFamily="2" charset="0"/>
                <a:cs typeface="Arial" panose="020B0604020202020204" pitchFamily="34" charset="0"/>
              </a:rPr>
              <a:t>FNST Infinity Pro Italic</a:t>
            </a:r>
            <a:br>
              <a:rPr lang="en-GB" sz="900" dirty="0">
                <a:solidFill>
                  <a:schemeClr val="bg1"/>
                </a:solidFill>
                <a:latin typeface="Fujitsu Infinity Pro Italic" pitchFamily="2" charset="0"/>
                <a:cs typeface="Arial" panose="020B0604020202020204" pitchFamily="34" charset="0"/>
              </a:rPr>
            </a:br>
            <a:r>
              <a:rPr lang="en-GB" sz="900" dirty="0">
                <a:solidFill>
                  <a:schemeClr val="bg1"/>
                </a:solidFill>
                <a:latin typeface="Fujitsu Infinity Pro Italic" pitchFamily="2" charset="0"/>
                <a:cs typeface="Arial" panose="020B0604020202020204" pitchFamily="34" charset="0"/>
              </a:rPr>
              <a:t>abcdefghijklmnopqrstuvwxyz 0123456789 ¬!”£$%^&amp;*()_+-=[]{};’#:@~,./&lt;&gt;?\| ©¨~¡¢¤¥¦§¨ª«»¬­®¯°±²³µ¶·¸¹º¼½¾¿ÀÁÂÃÄÅÇÈÆÉÊËÌÍÎÏÐÑÒÓÔÕÖ×ØÙÚÛÜÝÞßàáâãäåæçèéêëìíîïðñòóôõö÷øùúûüýþÿĐıŒœŠšŸŽžƒʼˆˇˉ˙˚˛˜˝·‑‒–—―‘’‚“”„†‡•…‰‹›‾⁄⁰⁴⁵⁶⁷⁸⁹₀₁₂₃₄₅₆₇₈₉€™</a:t>
            </a:r>
            <a:r>
              <a:rPr lang="el-GR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Ω→∂∆∏∑−√∞∫≈≠≤≥⋅■◊</a:t>
            </a:r>
            <a:r>
              <a:rPr lang="en-GB" sz="900" dirty="0">
                <a:solidFill>
                  <a:schemeClr val="bg1"/>
                </a:solidFill>
                <a:latin typeface="Fujitsu Infinity Pro Italic" pitchFamily="2" charset="0"/>
                <a:cs typeface="Arial" panose="020B0604020202020204" pitchFamily="34" charset="0"/>
              </a:rPr>
              <a:t>ﬁﬂ</a:t>
            </a:r>
          </a:p>
          <a:p>
            <a:pPr>
              <a:spcAft>
                <a:spcPts val="1200"/>
              </a:spcAft>
            </a:pPr>
            <a:r>
              <a:rPr lang="en-GB" sz="900" dirty="0">
                <a:solidFill>
                  <a:schemeClr val="bg1"/>
                </a:solidFill>
                <a:latin typeface="Fujitsu Infinity Pro Bold" pitchFamily="2" charset="0"/>
                <a:cs typeface="Arial" panose="020B0604020202020204" pitchFamily="34" charset="0"/>
              </a:rPr>
              <a:t>FNST Infinity Pro Bold</a:t>
            </a:r>
            <a:br>
              <a:rPr lang="en-GB" sz="900" dirty="0">
                <a:solidFill>
                  <a:schemeClr val="bg1"/>
                </a:solidFill>
                <a:latin typeface="Fujitsu Infinity Pro Bold" pitchFamily="2" charset="0"/>
                <a:cs typeface="Arial" panose="020B0604020202020204" pitchFamily="34" charset="0"/>
              </a:rPr>
            </a:br>
            <a:r>
              <a:rPr lang="en-GB" sz="900" dirty="0">
                <a:solidFill>
                  <a:schemeClr val="bg1"/>
                </a:solidFill>
                <a:latin typeface="Fujitsu Infinity Pro Bold" pitchFamily="2" charset="0"/>
                <a:cs typeface="Arial" panose="020B0604020202020204" pitchFamily="34" charset="0"/>
              </a:rPr>
              <a:t>abcdefghijklmnopqrstuvwxyz 0123456789 ¬!”£$%^&amp;*()_+-=[]{};’#:@~,./&lt;&gt;?\| ©¨~¡¢¤¥¦§¨ª«»¬­®¯°±²³µ¶·¸¹º¼½¾¿ÀÁÂÃÄÅÇÈÆÉÊËÌÍÎÏÐÑÒÓÔÕÖ×ØÙÚÛÜÝÞßàáâãäåæçèéêëìíîïðñòóôõö÷øùúûüýþÿĐıŒœŠšŸŽžƒʼˆˇˉ˙˚˛˜˝·‑‒–—―‘’‚“”„†‡•…‰‹›‾⁄⁰⁴⁵⁶⁷⁸⁹₀₁₂₃₄₅₆₇₈₉€™</a:t>
            </a:r>
            <a:r>
              <a:rPr lang="el-GR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Ω→∂∆∏∑−√∞∫≈≠≤≥⋅■◊</a:t>
            </a:r>
            <a:r>
              <a:rPr lang="en-GB" sz="900" dirty="0">
                <a:solidFill>
                  <a:schemeClr val="bg1"/>
                </a:solidFill>
                <a:latin typeface="Fujitsu Infinity Pro Bold" pitchFamily="2" charset="0"/>
                <a:cs typeface="Arial" panose="020B0604020202020204" pitchFamily="34" charset="0"/>
              </a:rPr>
              <a:t>ﬁﬂ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Tx/>
              <a:buNone/>
              <a:tabLst/>
              <a:defRPr/>
            </a:pPr>
            <a:r>
              <a:rPr lang="en-GB" sz="900" dirty="0">
                <a:solidFill>
                  <a:schemeClr val="bg1"/>
                </a:solidFill>
                <a:latin typeface="Fujitsu Infinity Pro Bold It" pitchFamily="2" charset="0"/>
                <a:cs typeface="Arial" panose="020B0604020202020204" pitchFamily="34" charset="0"/>
              </a:rPr>
              <a:t>FNST Infinity Pro Bold Italic</a:t>
            </a:r>
            <a:br>
              <a:rPr lang="en-GB" sz="900" dirty="0">
                <a:solidFill>
                  <a:schemeClr val="bg1"/>
                </a:solidFill>
                <a:latin typeface="Fujitsu Infinity Pro Bold It" pitchFamily="2" charset="0"/>
                <a:cs typeface="Arial" panose="020B0604020202020204" pitchFamily="34" charset="0"/>
              </a:rPr>
            </a:br>
            <a:r>
              <a:rPr lang="en-GB" sz="900" dirty="0">
                <a:solidFill>
                  <a:schemeClr val="bg1"/>
                </a:solidFill>
                <a:latin typeface="Fujitsu Infinity Pro Bold It" pitchFamily="2" charset="0"/>
                <a:cs typeface="Arial" panose="020B0604020202020204" pitchFamily="34" charset="0"/>
              </a:rPr>
              <a:t>abcdefghijklmnopqrstuvwxyz 0123456789 ¬!”£$%^&amp;*()_+-=[]{};’#:@~,./&lt;&gt;?\| ©¨~¡¢¤¥¦§¨ª«»¬­®¯°±²³µ¶·¸¹º¼½¾¿ÀÁÂÃÄÅÇÈÆÉÊËÌÍÎÏÐÑÒÓÔÕÖ×ØÙÚÛÜÝÞßàáâãäåæçèéêëìíîïðñòóôõö÷øùúûüýþÿĐıŒœŠšŸŽžƒʼˆˇˉ˙˚˛˜˝·‑‒–—―‘’‚“”„†‡•…‰‹›‾⁄⁰⁴⁵⁶⁷⁸⁹₀₁₂₃₄₅₆₇₈₉€™</a:t>
            </a:r>
            <a:r>
              <a:rPr lang="el-GR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Ω→∂∆∏∑−√∞∫≈≠≤≥⋅■◊</a:t>
            </a:r>
            <a:r>
              <a:rPr lang="en-GB" sz="900" dirty="0">
                <a:solidFill>
                  <a:schemeClr val="bg1"/>
                </a:solidFill>
                <a:latin typeface="Fujitsu Infinity Pro Bold It" pitchFamily="2" charset="0"/>
                <a:cs typeface="Arial" panose="020B0604020202020204" pitchFamily="34" charset="0"/>
              </a:rPr>
              <a:t>ﬁﬂ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Tx/>
              <a:buNone/>
              <a:tabLst/>
              <a:defRPr/>
            </a:pPr>
            <a:r>
              <a:rPr lang="en-GB" sz="900" dirty="0">
                <a:solidFill>
                  <a:schemeClr val="bg1"/>
                </a:solidFill>
                <a:latin typeface="Fujitsu Infinity Pro ExtraBold" pitchFamily="2" charset="0"/>
                <a:cs typeface="Arial" panose="020B0604020202020204" pitchFamily="34" charset="0"/>
              </a:rPr>
              <a:t>FNST Infinity Pro Extra Bold</a:t>
            </a:r>
            <a:br>
              <a:rPr lang="en-GB" sz="900" dirty="0">
                <a:solidFill>
                  <a:schemeClr val="bg1"/>
                </a:solidFill>
                <a:latin typeface="Fujitsu Infinity Pro ExtraBold" pitchFamily="2" charset="0"/>
                <a:cs typeface="Arial" panose="020B0604020202020204" pitchFamily="34" charset="0"/>
              </a:rPr>
            </a:br>
            <a:r>
              <a:rPr lang="en-GB" sz="900" dirty="0">
                <a:solidFill>
                  <a:schemeClr val="bg1"/>
                </a:solidFill>
                <a:latin typeface="Fujitsu Infinity Pro ExtraBold" pitchFamily="2" charset="0"/>
                <a:cs typeface="Arial" panose="020B0604020202020204" pitchFamily="34" charset="0"/>
              </a:rPr>
              <a:t>abcdefghijklmnopqrstuvwxyz 0123456789 ¬!”£$%^&amp;*()_+-=[]{};’#:@~,./&lt;&gt;?\| ©¨~¡¢¤¥¦§¨ª«»¬­®¯°±²³µ¶·¸¹º¼½¾¿ÀÁÂÃÄÅÇÈÆÉÊËÌÍÎÏÐÑÒÓÔÕÖ×ØÙÚÛÜÝÞßàáâãäåæçèéêëìíîïðñòóôõö÷øùúûüýþÿĐıŒœŠšŸŽžƒʼˆˇˉ˙˚˛˜˝·‑‒–—―‘’‚“”„†‡•…‰‹›‾⁄⁰⁴⁵⁶⁷⁸⁹₀₁₂₃₄₅₆₇₈₉€™</a:t>
            </a:r>
            <a:r>
              <a:rPr lang="el-GR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Ω→∂∆∏∑−√∞∫≈≠≤≥⋅■◊</a:t>
            </a:r>
            <a:r>
              <a:rPr lang="en-GB" sz="900" dirty="0">
                <a:solidFill>
                  <a:schemeClr val="bg1"/>
                </a:solidFill>
                <a:latin typeface="Fujitsu Infinity Pro ExtraBold" pitchFamily="2" charset="0"/>
                <a:cs typeface="Arial" panose="020B0604020202020204" pitchFamily="34" charset="0"/>
              </a:rPr>
              <a:t>ﬁﬂ</a:t>
            </a:r>
          </a:p>
        </p:txBody>
      </p:sp>
    </p:spTree>
    <p:extLst>
      <p:ext uri="{BB962C8B-B14F-4D97-AF65-F5344CB8AC3E}">
        <p14:creationId xmlns:p14="http://schemas.microsoft.com/office/powerpoint/2010/main" val="1097363034"/>
      </p:ext>
    </p:extLst>
  </p:cSld>
  <p:clrMapOvr>
    <a:masterClrMapping/>
  </p:clrMapOvr>
  <p:transition spd="slow"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1-co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18CCE3-064B-4C83-8249-E46C030EB8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GB" dirty="0"/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25430D13-141D-4468-BCC0-47F2B796792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87338" y="919453"/>
            <a:ext cx="8572500" cy="304699"/>
          </a:xfrm>
        </p:spPr>
        <p:txBody>
          <a:bodyPr/>
          <a:lstStyle>
            <a:lvl1pPr marL="0" indent="0">
              <a:buNone/>
              <a:defRPr/>
            </a:lvl1pPr>
            <a:lvl2pPr marL="342900" indent="0">
              <a:buNone/>
              <a:defRPr/>
            </a:lvl2pPr>
            <a:lvl3pPr marL="685800" indent="0">
              <a:buNone/>
              <a:defRPr/>
            </a:lvl3pPr>
            <a:lvl4pPr marL="1028700" indent="0">
              <a:buNone/>
              <a:defRPr/>
            </a:lvl4pPr>
          </a:lstStyle>
          <a:p>
            <a:pPr lvl="0"/>
            <a:r>
              <a:rPr lang="en-US" dirty="0"/>
              <a:t>Add your text here…</a:t>
            </a:r>
          </a:p>
        </p:txBody>
      </p:sp>
    </p:spTree>
    <p:extLst>
      <p:ext uri="{BB962C8B-B14F-4D97-AF65-F5344CB8AC3E}">
        <p14:creationId xmlns:p14="http://schemas.microsoft.com/office/powerpoint/2010/main" val="523096288"/>
      </p:ext>
    </p:extLst>
  </p:cSld>
  <p:clrMapOvr>
    <a:masterClrMapping/>
  </p:clrMapOvr>
  <p:transition spd="slow"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2-co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29775F-09AF-4C6E-AA1C-E07D6D971E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74EAAFE-AB92-4763-94B9-0E7FBF9E4422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87338" y="920750"/>
            <a:ext cx="4173344" cy="304699"/>
          </a:xfrm>
        </p:spPr>
        <p:txBody>
          <a:bodyPr/>
          <a:lstStyle>
            <a:lvl1pPr marL="0" indent="0">
              <a:buNone/>
              <a:defRPr/>
            </a:lvl1pPr>
            <a:lvl2pPr marL="342900" indent="0">
              <a:buNone/>
              <a:defRPr/>
            </a:lvl2pPr>
            <a:lvl3pPr marL="685800" indent="0">
              <a:buNone/>
              <a:defRPr/>
            </a:lvl3pPr>
            <a:lvl4pPr marL="1028700" indent="0">
              <a:buNone/>
              <a:defRPr/>
            </a:lvl4pPr>
          </a:lstStyle>
          <a:p>
            <a:pPr lvl="0"/>
            <a:r>
              <a:rPr lang="en-US" dirty="0"/>
              <a:t>Add your text here…</a:t>
            </a:r>
            <a:endParaRPr lang="en-GB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1FAD89A9-5C47-466F-A4DE-4DCB68A45A4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734115" y="920750"/>
            <a:ext cx="4125723" cy="304699"/>
          </a:xfrm>
        </p:spPr>
        <p:txBody>
          <a:bodyPr/>
          <a:lstStyle>
            <a:lvl1pPr marL="0" indent="0">
              <a:buNone/>
              <a:defRPr/>
            </a:lvl1pPr>
            <a:lvl2pPr marL="342900" indent="0">
              <a:buNone/>
              <a:defRPr/>
            </a:lvl2pPr>
            <a:lvl3pPr marL="685800" indent="0">
              <a:buNone/>
              <a:defRPr/>
            </a:lvl3pPr>
            <a:lvl4pPr marL="1028700" indent="0">
              <a:buNone/>
              <a:defRPr/>
            </a:lvl4pPr>
          </a:lstStyle>
          <a:p>
            <a:pPr lvl="0"/>
            <a:r>
              <a:rPr lang="en-US" dirty="0"/>
              <a:t>Add your text here…</a:t>
            </a:r>
          </a:p>
        </p:txBody>
      </p:sp>
    </p:spTree>
    <p:extLst>
      <p:ext uri="{BB962C8B-B14F-4D97-AF65-F5344CB8AC3E}">
        <p14:creationId xmlns:p14="http://schemas.microsoft.com/office/powerpoint/2010/main" val="2205568332"/>
      </p:ext>
    </p:extLst>
  </p:cSld>
  <p:clrMapOvr>
    <a:masterClrMapping/>
  </p:clrMapOvr>
  <p:transition spd="slow"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29775F-09AF-4C6E-AA1C-E07D6D971E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71492464"/>
      </p:ext>
    </p:extLst>
  </p:cSld>
  <p:clrMapOvr>
    <a:masterClrMapping/>
  </p:clrMapOvr>
  <p:transition spd="slow">
    <p:fad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EE38A7A0-D515-45D6-B461-84E1F0B0290F}"/>
              </a:ext>
            </a:extLst>
          </p:cNvPr>
          <p:cNvSpPr/>
          <p:nvPr userDrawn="1"/>
        </p:nvSpPr>
        <p:spPr>
          <a:xfrm>
            <a:off x="0" y="-15932"/>
            <a:ext cx="5385241" cy="516582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latin typeface="Fujitsu Infinity Pro" pitchFamily="2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92A5788-2457-4648-95E4-499F5A27D0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 flipH="1">
            <a:off x="5385242" y="-15240"/>
            <a:ext cx="3758758" cy="516513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73A53FCB-3592-4F09-B000-0764F5B069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123792" y="815340"/>
            <a:ext cx="4543221" cy="3512819"/>
          </a:xfrm>
          <a:prstGeom prst="rect">
            <a:avLst/>
          </a:prstGeom>
        </p:spPr>
      </p:pic>
      <p:sp>
        <p:nvSpPr>
          <p:cNvPr id="9" name="Title 1">
            <a:extLst>
              <a:ext uri="{FF2B5EF4-FFF2-40B4-BE49-F238E27FC236}">
                <a16:creationId xmlns:a16="http://schemas.microsoft.com/office/drawing/2014/main" id="{6DC4EEF0-E165-41C3-9249-42A8F2445F72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75677" y="2138594"/>
            <a:ext cx="3479289" cy="553998"/>
          </a:xfrm>
        </p:spPr>
        <p:txBody>
          <a:bodyPr anchor="b"/>
          <a:lstStyle>
            <a:lvl1pPr algn="l">
              <a:spcBef>
                <a:spcPts val="0"/>
              </a:spcBef>
              <a:spcAft>
                <a:spcPts val="600"/>
              </a:spcAft>
              <a:defRPr sz="40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Thank you</a:t>
            </a:r>
          </a:p>
        </p:txBody>
      </p:sp>
      <p:sp>
        <p:nvSpPr>
          <p:cNvPr id="13" name="Slide Number Placeholder 5">
            <a:extLst>
              <a:ext uri="{FF2B5EF4-FFF2-40B4-BE49-F238E27FC236}">
                <a16:creationId xmlns:a16="http://schemas.microsoft.com/office/drawing/2014/main" id="{6C7D309A-DF99-48FC-903A-7276F667B5C8}"/>
              </a:ext>
            </a:extLst>
          </p:cNvPr>
          <p:cNvSpPr txBox="1">
            <a:spLocks/>
          </p:cNvSpPr>
          <p:nvPr userDrawn="1"/>
        </p:nvSpPr>
        <p:spPr>
          <a:xfrm>
            <a:off x="4962529" y="4853813"/>
            <a:ext cx="3905940" cy="107722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defPPr>
              <a:defRPr lang="en-US"/>
            </a:defPPr>
            <a:lvl1pPr marL="0" algn="r" defTabSz="457200" rtl="0" eaLnBrk="1" latinLnBrk="0" hangingPunct="1">
              <a:defRPr sz="7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>
                <a:solidFill>
                  <a:schemeClr val="bg1"/>
                </a:solidFill>
                <a:latin typeface="Fujitsu Infinity Pro" pitchFamily="2" charset="0"/>
              </a:rPr>
              <a:t>© FNST 2021</a:t>
            </a:r>
          </a:p>
        </p:txBody>
      </p:sp>
      <p:pic>
        <p:nvPicPr>
          <p:cNvPr id="11" name="Picture 10" descr="Fujitsu">
            <a:extLst>
              <a:ext uri="{FF2B5EF4-FFF2-40B4-BE49-F238E27FC236}">
                <a16:creationId xmlns:a16="http://schemas.microsoft.com/office/drawing/2014/main" id="{CFBC2E7D-C006-4188-A832-514055E998AB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64250" y="4761"/>
            <a:ext cx="1126108" cy="685800"/>
          </a:xfrm>
          <a:prstGeom prst="rect">
            <a:avLst/>
          </a:prstGeom>
        </p:spPr>
      </p:pic>
      <p:sp>
        <p:nvSpPr>
          <p:cNvPr id="10" name="Rounded Rectangle 21">
            <a:extLst>
              <a:ext uri="{FF2B5EF4-FFF2-40B4-BE49-F238E27FC236}">
                <a16:creationId xmlns:a16="http://schemas.microsoft.com/office/drawing/2014/main" id="{01B465EE-D2A0-4687-8DE7-AEADD1287090}"/>
              </a:ext>
            </a:extLst>
          </p:cNvPr>
          <p:cNvSpPr/>
          <p:nvPr userDrawn="1"/>
        </p:nvSpPr>
        <p:spPr bwMode="black">
          <a:xfrm>
            <a:off x="284163" y="4865928"/>
            <a:ext cx="956240" cy="141161"/>
          </a:xfrm>
          <a:prstGeom prst="roundRect">
            <a:avLst>
              <a:gd name="adj" fmla="val 50000"/>
            </a:avLst>
          </a:prstGeom>
          <a:noFill/>
          <a:ln w="63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0" tIns="0" rIns="0" bIns="0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1218673" rtl="0" eaLnBrk="1" fontAlgn="ctr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ja-JP" sz="7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Fujitsu Infinity Pro" pitchFamily="2" charset="0"/>
                <a:ea typeface="+mn-ea"/>
                <a:cs typeface="+mn-cs"/>
              </a:rPr>
              <a:t>FNST Confidential</a:t>
            </a:r>
          </a:p>
        </p:txBody>
      </p:sp>
    </p:spTree>
    <p:extLst>
      <p:ext uri="{BB962C8B-B14F-4D97-AF65-F5344CB8AC3E}">
        <p14:creationId xmlns:p14="http://schemas.microsoft.com/office/powerpoint/2010/main" val="2023961546"/>
      </p:ext>
    </p:extLst>
  </p:cSld>
  <p:clrMapOvr>
    <a:masterClrMapping/>
  </p:clrMapOvr>
  <p:transition spd="slow">
    <p:fad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E1F151A3-079E-4CEC-B057-AA32714CBC2E}"/>
              </a:ext>
            </a:extLst>
          </p:cNvPr>
          <p:cNvSpPr/>
          <p:nvPr userDrawn="1"/>
        </p:nvSpPr>
        <p:spPr>
          <a:xfrm>
            <a:off x="0" y="-15932"/>
            <a:ext cx="6568439" cy="516582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latin typeface="Fujitsu Infinity Pro" pitchFamily="2" charset="0"/>
            </a:endParaRPr>
          </a:p>
        </p:txBody>
      </p:sp>
      <p:pic>
        <p:nvPicPr>
          <p:cNvPr id="8" name="Picture 7" descr="Background pattern&#10;&#10;Description automatically generated">
            <a:extLst>
              <a:ext uri="{FF2B5EF4-FFF2-40B4-BE49-F238E27FC236}">
                <a16:creationId xmlns:a16="http://schemas.microsoft.com/office/drawing/2014/main" id="{9CC67DFB-BC7F-40AA-99D2-3055A9B4986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 flipV="1">
            <a:off x="6568436" y="0"/>
            <a:ext cx="2575561" cy="5143500"/>
          </a:xfrm>
          <a:prstGeom prst="rect">
            <a:avLst/>
          </a:pr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AD61B758-F061-44D1-94CC-17BBBDD69F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306990" y="815340"/>
            <a:ext cx="4543221" cy="351281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271444" y="1270373"/>
            <a:ext cx="4602811" cy="1412694"/>
          </a:xfrm>
        </p:spPr>
        <p:txBody>
          <a:bodyPr anchor="b"/>
          <a:lstStyle>
            <a:lvl1pPr algn="l">
              <a:spcBef>
                <a:spcPts val="0"/>
              </a:spcBef>
              <a:spcAft>
                <a:spcPts val="600"/>
              </a:spcAft>
              <a:defRPr sz="34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Presentation headline</a:t>
            </a:r>
            <a:br>
              <a:rPr lang="en-US" dirty="0"/>
            </a:br>
            <a:r>
              <a:rPr lang="en-US" dirty="0"/>
              <a:t>Presentation headline</a:t>
            </a:r>
            <a:br>
              <a:rPr lang="en-US" dirty="0"/>
            </a:br>
            <a:r>
              <a:rPr lang="en-US" dirty="0"/>
              <a:t>Presentation headline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287347" y="2876457"/>
            <a:ext cx="4396409" cy="249299"/>
          </a:xfrm>
        </p:spPr>
        <p:txBody>
          <a:bodyPr/>
          <a:lstStyle>
            <a:lvl1pPr marL="0" indent="0" algn="l">
              <a:spcBef>
                <a:spcPts val="0"/>
              </a:spcBef>
              <a:spcAft>
                <a:spcPts val="600"/>
              </a:spcAft>
              <a:buNone/>
              <a:defRPr sz="1800">
                <a:solidFill>
                  <a:schemeClr val="tx1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/>
              <a:t>Subheadline and description</a:t>
            </a:r>
          </a:p>
        </p:txBody>
      </p:sp>
      <p:sp>
        <p:nvSpPr>
          <p:cNvPr id="26" name="Slide Number Placeholder 5">
            <a:extLst>
              <a:ext uri="{FF2B5EF4-FFF2-40B4-BE49-F238E27FC236}">
                <a16:creationId xmlns:a16="http://schemas.microsoft.com/office/drawing/2014/main" id="{0FBE6BF5-51E1-4019-B1D6-7AF2B1BA7C23}"/>
              </a:ext>
            </a:extLst>
          </p:cNvPr>
          <p:cNvSpPr txBox="1">
            <a:spLocks/>
          </p:cNvSpPr>
          <p:nvPr userDrawn="1"/>
        </p:nvSpPr>
        <p:spPr>
          <a:xfrm>
            <a:off x="4962529" y="4853813"/>
            <a:ext cx="3905940" cy="107722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defPPr>
              <a:defRPr lang="en-US"/>
            </a:defPPr>
            <a:lvl1pPr marL="0" algn="r" defTabSz="457200" rtl="0" eaLnBrk="1" latinLnBrk="0" hangingPunct="1">
              <a:defRPr sz="7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>
                <a:solidFill>
                  <a:schemeClr val="tx1"/>
                </a:solidFill>
                <a:latin typeface="Fujitsu Infinity Pro" pitchFamily="2" charset="0"/>
              </a:rPr>
              <a:t>© FNST 2021</a:t>
            </a:r>
          </a:p>
        </p:txBody>
      </p:sp>
      <p:pic>
        <p:nvPicPr>
          <p:cNvPr id="12" name="Picture 11" descr="Fujitsu">
            <a:extLst>
              <a:ext uri="{FF2B5EF4-FFF2-40B4-BE49-F238E27FC236}">
                <a16:creationId xmlns:a16="http://schemas.microsoft.com/office/drawing/2014/main" id="{33BB6620-633F-4581-BF9F-EAE618544099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864251" y="4761"/>
            <a:ext cx="1126106" cy="685799"/>
          </a:xfrm>
          <a:prstGeom prst="rect">
            <a:avLst/>
          </a:prstGeom>
        </p:spPr>
      </p:pic>
      <p:sp>
        <p:nvSpPr>
          <p:cNvPr id="11" name="Rounded Rectangle 21">
            <a:extLst>
              <a:ext uri="{FF2B5EF4-FFF2-40B4-BE49-F238E27FC236}">
                <a16:creationId xmlns:a16="http://schemas.microsoft.com/office/drawing/2014/main" id="{4DAFD778-DEC0-40A1-8B21-55C73ECF4243}"/>
              </a:ext>
            </a:extLst>
          </p:cNvPr>
          <p:cNvSpPr/>
          <p:nvPr userDrawn="1"/>
        </p:nvSpPr>
        <p:spPr bwMode="black">
          <a:xfrm>
            <a:off x="284163" y="4865928"/>
            <a:ext cx="956240" cy="141161"/>
          </a:xfrm>
          <a:prstGeom prst="roundRect">
            <a:avLst>
              <a:gd name="adj" fmla="val 50000"/>
            </a:avLst>
          </a:prstGeom>
          <a:noFill/>
          <a:ln w="63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0" tIns="0" rIns="0" bIns="0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1218673" rtl="0" eaLnBrk="1" fontAlgn="ctr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ja-JP" sz="7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Fujitsu Infinity Pro" pitchFamily="2" charset="0"/>
                <a:ea typeface="+mn-ea"/>
                <a:cs typeface="+mn-cs"/>
              </a:rPr>
              <a:t>FNST Confidential</a:t>
            </a:r>
          </a:p>
        </p:txBody>
      </p:sp>
    </p:spTree>
    <p:extLst>
      <p:ext uri="{BB962C8B-B14F-4D97-AF65-F5344CB8AC3E}">
        <p14:creationId xmlns:p14="http://schemas.microsoft.com/office/powerpoint/2010/main" val="3485083022"/>
      </p:ext>
    </p:extLst>
  </p:cSld>
  <p:clrMapOvr>
    <a:masterClrMapping/>
  </p:clrMapOvr>
  <p:transition spd="slow">
    <p:fad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3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2.png"/><Relationship Id="rId5" Type="http://schemas.openxmlformats.org/officeDocument/2006/relationships/slideLayout" Target="../slideLayouts/slideLayout5.xml"/><Relationship Id="rId10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6.xml"/><Relationship Id="rId3" Type="http://schemas.openxmlformats.org/officeDocument/2006/relationships/slideLayout" Target="../slideLayouts/slideLayout11.xml"/><Relationship Id="rId7" Type="http://schemas.openxmlformats.org/officeDocument/2006/relationships/slideLayout" Target="../slideLayouts/slideLayout15.xml"/><Relationship Id="rId12" Type="http://schemas.openxmlformats.org/officeDocument/2006/relationships/image" Target="../media/image3.png"/><Relationship Id="rId2" Type="http://schemas.openxmlformats.org/officeDocument/2006/relationships/slideLayout" Target="../slideLayouts/slideLayout10.xml"/><Relationship Id="rId1" Type="http://schemas.openxmlformats.org/officeDocument/2006/relationships/slideLayout" Target="../slideLayouts/slideLayout9.xml"/><Relationship Id="rId6" Type="http://schemas.openxmlformats.org/officeDocument/2006/relationships/slideLayout" Target="../slideLayouts/slideLayout14.xml"/><Relationship Id="rId11" Type="http://schemas.openxmlformats.org/officeDocument/2006/relationships/image" Target="../media/image2.png"/><Relationship Id="rId5" Type="http://schemas.openxmlformats.org/officeDocument/2006/relationships/slideLayout" Target="../slideLayouts/slideLayout13.xml"/><Relationship Id="rId10" Type="http://schemas.openxmlformats.org/officeDocument/2006/relationships/image" Target="../media/image8.png"/><Relationship Id="rId4" Type="http://schemas.openxmlformats.org/officeDocument/2006/relationships/slideLayout" Target="../slideLayouts/slideLayout12.xml"/><Relationship Id="rId9" Type="http://schemas.openxmlformats.org/officeDocument/2006/relationships/theme" Target="../theme/theme2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4.xml"/><Relationship Id="rId3" Type="http://schemas.openxmlformats.org/officeDocument/2006/relationships/slideLayout" Target="../slideLayouts/slideLayout19.xml"/><Relationship Id="rId7" Type="http://schemas.openxmlformats.org/officeDocument/2006/relationships/slideLayout" Target="../slideLayouts/slideLayout23.xml"/><Relationship Id="rId12" Type="http://schemas.openxmlformats.org/officeDocument/2006/relationships/image" Target="../media/image3.png"/><Relationship Id="rId2" Type="http://schemas.openxmlformats.org/officeDocument/2006/relationships/slideLayout" Target="../slideLayouts/slideLayout18.xml"/><Relationship Id="rId1" Type="http://schemas.openxmlformats.org/officeDocument/2006/relationships/slideLayout" Target="../slideLayouts/slideLayout17.xml"/><Relationship Id="rId6" Type="http://schemas.openxmlformats.org/officeDocument/2006/relationships/slideLayout" Target="../slideLayouts/slideLayout22.xml"/><Relationship Id="rId11" Type="http://schemas.openxmlformats.org/officeDocument/2006/relationships/image" Target="../media/image2.png"/><Relationship Id="rId5" Type="http://schemas.openxmlformats.org/officeDocument/2006/relationships/slideLayout" Target="../slideLayouts/slideLayout21.xml"/><Relationship Id="rId10" Type="http://schemas.openxmlformats.org/officeDocument/2006/relationships/image" Target="../media/image15.png"/><Relationship Id="rId4" Type="http://schemas.openxmlformats.org/officeDocument/2006/relationships/slideLayout" Target="../slideLayouts/slideLayout20.xml"/><Relationship Id="rId9" Type="http://schemas.openxmlformats.org/officeDocument/2006/relationships/theme" Target="../theme/theme3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2.xml"/><Relationship Id="rId3" Type="http://schemas.openxmlformats.org/officeDocument/2006/relationships/slideLayout" Target="../slideLayouts/slideLayout27.xml"/><Relationship Id="rId7" Type="http://schemas.openxmlformats.org/officeDocument/2006/relationships/slideLayout" Target="../slideLayouts/slideLayout31.xml"/><Relationship Id="rId12" Type="http://schemas.openxmlformats.org/officeDocument/2006/relationships/image" Target="../media/image3.png"/><Relationship Id="rId2" Type="http://schemas.openxmlformats.org/officeDocument/2006/relationships/slideLayout" Target="../slideLayouts/slideLayout26.xml"/><Relationship Id="rId1" Type="http://schemas.openxmlformats.org/officeDocument/2006/relationships/slideLayout" Target="../slideLayouts/slideLayout25.xml"/><Relationship Id="rId6" Type="http://schemas.openxmlformats.org/officeDocument/2006/relationships/slideLayout" Target="../slideLayouts/slideLayout30.xml"/><Relationship Id="rId11" Type="http://schemas.openxmlformats.org/officeDocument/2006/relationships/image" Target="../media/image2.png"/><Relationship Id="rId5" Type="http://schemas.openxmlformats.org/officeDocument/2006/relationships/slideLayout" Target="../slideLayouts/slideLayout29.xml"/><Relationship Id="rId10" Type="http://schemas.openxmlformats.org/officeDocument/2006/relationships/image" Target="../media/image20.png"/><Relationship Id="rId4" Type="http://schemas.openxmlformats.org/officeDocument/2006/relationships/slideLayout" Target="../slideLayouts/slideLayout28.xml"/><Relationship Id="rId9" Type="http://schemas.openxmlformats.org/officeDocument/2006/relationships/theme" Target="../theme/theme4.xml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0.xml"/><Relationship Id="rId3" Type="http://schemas.openxmlformats.org/officeDocument/2006/relationships/slideLayout" Target="../slideLayouts/slideLayout35.xml"/><Relationship Id="rId7" Type="http://schemas.openxmlformats.org/officeDocument/2006/relationships/slideLayout" Target="../slideLayouts/slideLayout39.xml"/><Relationship Id="rId12" Type="http://schemas.openxmlformats.org/officeDocument/2006/relationships/image" Target="../media/image26.png"/><Relationship Id="rId2" Type="http://schemas.openxmlformats.org/officeDocument/2006/relationships/slideLayout" Target="../slideLayouts/slideLayout34.xml"/><Relationship Id="rId1" Type="http://schemas.openxmlformats.org/officeDocument/2006/relationships/slideLayout" Target="../slideLayouts/slideLayout33.xml"/><Relationship Id="rId6" Type="http://schemas.openxmlformats.org/officeDocument/2006/relationships/slideLayout" Target="../slideLayouts/slideLayout38.xml"/><Relationship Id="rId11" Type="http://schemas.openxmlformats.org/officeDocument/2006/relationships/image" Target="../media/image2.png"/><Relationship Id="rId5" Type="http://schemas.openxmlformats.org/officeDocument/2006/relationships/slideLayout" Target="../slideLayouts/slideLayout37.xml"/><Relationship Id="rId10" Type="http://schemas.openxmlformats.org/officeDocument/2006/relationships/image" Target="../media/image25.png"/><Relationship Id="rId4" Type="http://schemas.openxmlformats.org/officeDocument/2006/relationships/slideLayout" Target="../slideLayouts/slideLayout36.xml"/><Relationship Id="rId9" Type="http://schemas.openxmlformats.org/officeDocument/2006/relationships/theme" Target="../theme/theme5.xml"/></Relationships>
</file>

<file path=ppt/slideMasters/_rels/slideMaster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theme" Target="../theme/theme6.xml"/><Relationship Id="rId1" Type="http://schemas.openxmlformats.org/officeDocument/2006/relationships/slideLayout" Target="../slideLayouts/slideLayout4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73AF677-29B7-485B-A9F9-742893491DF9}"/>
              </a:ext>
            </a:extLst>
          </p:cNvPr>
          <p:cNvPicPr>
            <a:picLocks noChangeAspect="1"/>
          </p:cNvPicPr>
          <p:nvPr userDrawn="1"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 rot="10800000" flipH="1">
            <a:off x="0" y="0"/>
            <a:ext cx="9144000" cy="712387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77200" y="172800"/>
            <a:ext cx="7626405" cy="387798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88231" y="925193"/>
            <a:ext cx="8571607" cy="123418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22" name="Footer Placeholder 4">
            <a:extLst>
              <a:ext uri="{FF2B5EF4-FFF2-40B4-BE49-F238E27FC236}">
                <a16:creationId xmlns:a16="http://schemas.microsoft.com/office/drawing/2014/main" id="{81D5FB3D-36B5-40AB-8BB6-D26C959292D2}"/>
              </a:ext>
            </a:extLst>
          </p:cNvPr>
          <p:cNvSpPr txBox="1">
            <a:spLocks/>
          </p:cNvSpPr>
          <p:nvPr userDrawn="1"/>
        </p:nvSpPr>
        <p:spPr>
          <a:xfrm>
            <a:off x="4222750" y="4846119"/>
            <a:ext cx="698500" cy="123111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defPPr>
              <a:defRPr lang="en-US"/>
            </a:defPPr>
            <a:lvl1pPr marL="0" algn="ctr" defTabSz="457200" rtl="0" eaLnBrk="1" latinLnBrk="0" hangingPunct="1">
              <a:defRPr sz="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842F100A-FF7D-49F2-AD13-31D272279F77}" type="slidenum">
              <a:rPr lang="en-GB" smtClean="0">
                <a:latin typeface="Fujitsu Infinity Pro" pitchFamily="2" charset="0"/>
              </a:rPr>
              <a:pPr/>
              <a:t>‹#›</a:t>
            </a:fld>
            <a:endParaRPr lang="en-GB" dirty="0">
              <a:latin typeface="Fujitsu Infinity Pro" pitchFamily="2" charset="0"/>
            </a:endParaRPr>
          </a:p>
        </p:txBody>
      </p:sp>
      <p:sp>
        <p:nvSpPr>
          <p:cNvPr id="23" name="Slide Number Placeholder 5">
            <a:extLst>
              <a:ext uri="{FF2B5EF4-FFF2-40B4-BE49-F238E27FC236}">
                <a16:creationId xmlns:a16="http://schemas.microsoft.com/office/drawing/2014/main" id="{8DDEC1A9-EFFB-45DD-90D7-F14D067F3E09}"/>
              </a:ext>
            </a:extLst>
          </p:cNvPr>
          <p:cNvSpPr txBox="1">
            <a:spLocks/>
          </p:cNvSpPr>
          <p:nvPr userDrawn="1"/>
        </p:nvSpPr>
        <p:spPr>
          <a:xfrm>
            <a:off x="4962529" y="4853813"/>
            <a:ext cx="3905940" cy="107722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defPPr>
              <a:defRPr lang="en-US"/>
            </a:defPPr>
            <a:lvl1pPr marL="0" algn="r" defTabSz="457200" rtl="0" eaLnBrk="1" latinLnBrk="0" hangingPunct="1">
              <a:defRPr sz="7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>
                <a:latin typeface="Fujitsu Infinity Pro" pitchFamily="2" charset="0"/>
              </a:rPr>
              <a:t>© FNST 2021</a:t>
            </a:r>
          </a:p>
        </p:txBody>
      </p:sp>
      <p:pic>
        <p:nvPicPr>
          <p:cNvPr id="24" name="Picture 23" descr="A picture containing icon&#10;&#10;Description automatically generated">
            <a:extLst>
              <a:ext uri="{FF2B5EF4-FFF2-40B4-BE49-F238E27FC236}">
                <a16:creationId xmlns:a16="http://schemas.microsoft.com/office/drawing/2014/main" id="{CA8FFE63-B5D3-4D34-ACFF-C336C1DB41A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9264043" y="-14287"/>
            <a:ext cx="670272" cy="3374707"/>
          </a:xfrm>
          <a:prstGeom prst="rect">
            <a:avLst/>
          </a:prstGeom>
        </p:spPr>
      </p:pic>
      <p:pic>
        <p:nvPicPr>
          <p:cNvPr id="57" name="Picture 56" descr="Fujitsu">
            <a:extLst>
              <a:ext uri="{FF2B5EF4-FFF2-40B4-BE49-F238E27FC236}">
                <a16:creationId xmlns:a16="http://schemas.microsoft.com/office/drawing/2014/main" id="{FFC543E2-13C1-45AC-B194-E23209B99A69}"/>
              </a:ext>
            </a:extLst>
          </p:cNvPr>
          <p:cNvPicPr>
            <a:picLocks noChangeAspect="1"/>
          </p:cNvPicPr>
          <p:nvPr userDrawn="1"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64250" y="4761"/>
            <a:ext cx="1126108" cy="685800"/>
          </a:xfrm>
          <a:prstGeom prst="rect">
            <a:avLst/>
          </a:prstGeom>
        </p:spPr>
      </p:pic>
      <p:sp>
        <p:nvSpPr>
          <p:cNvPr id="10" name="Rounded Rectangle 21">
            <a:extLst>
              <a:ext uri="{FF2B5EF4-FFF2-40B4-BE49-F238E27FC236}">
                <a16:creationId xmlns:a16="http://schemas.microsoft.com/office/drawing/2014/main" id="{06D30449-5914-45FD-A718-29E810212D26}"/>
              </a:ext>
            </a:extLst>
          </p:cNvPr>
          <p:cNvSpPr/>
          <p:nvPr userDrawn="1"/>
        </p:nvSpPr>
        <p:spPr bwMode="black">
          <a:xfrm>
            <a:off x="284163" y="4865928"/>
            <a:ext cx="956240" cy="141161"/>
          </a:xfrm>
          <a:prstGeom prst="roundRect">
            <a:avLst>
              <a:gd name="adj" fmla="val 50000"/>
            </a:avLst>
          </a:prstGeom>
          <a:noFill/>
          <a:ln w="63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0" tIns="0" rIns="0" bIns="0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1218673" rtl="0" eaLnBrk="1" fontAlgn="ctr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ja-JP" sz="7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Fujitsu Infinity Pro" pitchFamily="2" charset="0"/>
                <a:ea typeface="+mn-ea"/>
                <a:cs typeface="+mn-cs"/>
              </a:rPr>
              <a:t>FNST Confidential</a:t>
            </a:r>
          </a:p>
        </p:txBody>
      </p:sp>
    </p:spTree>
    <p:extLst>
      <p:ext uri="{BB962C8B-B14F-4D97-AF65-F5344CB8AC3E}">
        <p14:creationId xmlns:p14="http://schemas.microsoft.com/office/powerpoint/2010/main" val="24273683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1" r:id="rId1"/>
    <p:sldLayoutId id="2147483702" r:id="rId2"/>
    <p:sldLayoutId id="2147483703" r:id="rId3"/>
    <p:sldLayoutId id="2147483704" r:id="rId4"/>
    <p:sldLayoutId id="2147483705" r:id="rId5"/>
    <p:sldLayoutId id="2147483706" r:id="rId6"/>
    <p:sldLayoutId id="2147483707" r:id="rId7"/>
    <p:sldLayoutId id="2147483708" r:id="rId8"/>
  </p:sldLayoutIdLst>
  <p:transition spd="slow">
    <p:fade/>
  </p:transition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kumimoji="1" sz="2800" b="0" kern="1200">
          <a:solidFill>
            <a:schemeClr val="bg1"/>
          </a:solidFill>
          <a:latin typeface="Fujitsu Infinity Pro Bold" pitchFamily="2" charset="0"/>
          <a:ea typeface="+mj-ea"/>
          <a:cs typeface="+mj-cs"/>
        </a:defRPr>
      </a:lvl1pPr>
    </p:titleStyle>
    <p:bodyStyle>
      <a:lvl1pPr marL="250825" indent="-250825" algn="l" defTabSz="685800" rtl="0" eaLnBrk="1" latinLnBrk="0" hangingPunct="1">
        <a:lnSpc>
          <a:spcPct val="90000"/>
        </a:lnSpc>
        <a:spcBef>
          <a:spcPts val="750"/>
        </a:spcBef>
        <a:buClr>
          <a:srgbClr val="EA0000"/>
        </a:buClr>
        <a:buSzPct val="120000"/>
        <a:buFont typeface="Arial" panose="020B0604020202020204" pitchFamily="34" charset="0"/>
        <a:buChar char="●"/>
        <a:defRPr kumimoji="1" sz="2200" kern="1200">
          <a:solidFill>
            <a:schemeClr val="tx1"/>
          </a:solidFill>
          <a:latin typeface="Fujitsu Infinity Pro" pitchFamily="2" charset="0"/>
          <a:ea typeface="+mn-ea"/>
          <a:cs typeface="+mn-cs"/>
        </a:defRPr>
      </a:lvl1pPr>
      <a:lvl2pPr marL="563563" indent="-220663" algn="l" defTabSz="685800" rtl="0" eaLnBrk="1" latinLnBrk="0" hangingPunct="1">
        <a:lnSpc>
          <a:spcPct val="90000"/>
        </a:lnSpc>
        <a:spcBef>
          <a:spcPts val="375"/>
        </a:spcBef>
        <a:buClr>
          <a:srgbClr val="D80084"/>
        </a:buClr>
        <a:buSzPct val="120000"/>
        <a:buFont typeface="Arial" panose="020B0604020202020204" pitchFamily="34" charset="0"/>
        <a:buChar char="●"/>
        <a:defRPr kumimoji="1" sz="2000" kern="1200">
          <a:solidFill>
            <a:schemeClr val="tx1"/>
          </a:solidFill>
          <a:latin typeface="Fujitsu Infinity Pro" pitchFamily="2" charset="0"/>
          <a:ea typeface="+mn-ea"/>
          <a:cs typeface="+mn-cs"/>
        </a:defRPr>
      </a:lvl2pPr>
      <a:lvl3pPr marL="873125" indent="-187325" algn="l" defTabSz="685800" rtl="0" eaLnBrk="1" latinLnBrk="0" hangingPunct="1">
        <a:lnSpc>
          <a:spcPct val="90000"/>
        </a:lnSpc>
        <a:spcBef>
          <a:spcPts val="375"/>
        </a:spcBef>
        <a:buClr>
          <a:srgbClr val="3C3C3C"/>
        </a:buClr>
        <a:buSzPct val="120000"/>
        <a:buFont typeface="Arial" panose="020B0604020202020204" pitchFamily="34" charset="0"/>
        <a:buChar char="●"/>
        <a:defRPr kumimoji="1" sz="1800" kern="1200">
          <a:solidFill>
            <a:schemeClr val="tx1"/>
          </a:solidFill>
          <a:latin typeface="Fujitsu Infinity Pro" pitchFamily="2" charset="0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Clr>
          <a:srgbClr val="6D6E70"/>
        </a:buClr>
        <a:buSzPct val="120000"/>
        <a:buFont typeface="Arial" panose="020B0604020202020204" pitchFamily="34" charset="0"/>
        <a:buChar char="●"/>
        <a:defRPr kumimoji="1" sz="1600" kern="1200">
          <a:solidFill>
            <a:schemeClr val="tx1"/>
          </a:solidFill>
          <a:latin typeface="Fujitsu Infinity Pro" pitchFamily="2" charset="0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SzPct val="120000"/>
        <a:buFont typeface="Arial" panose="020B0604020202020204" pitchFamily="34" charset="0"/>
        <a:buChar char="●"/>
        <a:defRPr kumimoji="1" sz="1400" kern="1200">
          <a:solidFill>
            <a:schemeClr val="tx1"/>
          </a:solidFill>
          <a:latin typeface="Arial" panose="020B0604020202020204" pitchFamily="34" charset="0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2880">
          <p15:clr>
            <a:srgbClr val="F26B43"/>
          </p15:clr>
        </p15:guide>
        <p15:guide id="2" orient="horz" pos="1620">
          <p15:clr>
            <a:srgbClr val="F26B43"/>
          </p15:clr>
        </p15:guide>
        <p15:guide id="3" pos="181">
          <p15:clr>
            <a:srgbClr val="F26B43"/>
          </p15:clr>
        </p15:guide>
        <p15:guide id="4" pos="5581">
          <p15:clr>
            <a:srgbClr val="F26B43"/>
          </p15:clr>
        </p15:guide>
        <p15:guide id="6" orient="horz" pos="179">
          <p15:clr>
            <a:srgbClr val="F26B43"/>
          </p15:clr>
        </p15:guide>
        <p15:guide id="7" orient="horz" pos="3064">
          <p15:clr>
            <a:srgbClr val="F26B43"/>
          </p15:clr>
        </p15:guide>
        <p15:guide id="8" orient="horz" pos="580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73AF677-29B7-485B-A9F9-742893491DF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 rot="10800000" flipH="1">
            <a:off x="0" y="0"/>
            <a:ext cx="9144000" cy="712387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77200" y="172800"/>
            <a:ext cx="7631485" cy="387798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88231" y="925193"/>
            <a:ext cx="8571607" cy="123418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22" name="Footer Placeholder 4">
            <a:extLst>
              <a:ext uri="{FF2B5EF4-FFF2-40B4-BE49-F238E27FC236}">
                <a16:creationId xmlns:a16="http://schemas.microsoft.com/office/drawing/2014/main" id="{81D5FB3D-36B5-40AB-8BB6-D26C959292D2}"/>
              </a:ext>
            </a:extLst>
          </p:cNvPr>
          <p:cNvSpPr txBox="1">
            <a:spLocks/>
          </p:cNvSpPr>
          <p:nvPr userDrawn="1"/>
        </p:nvSpPr>
        <p:spPr>
          <a:xfrm>
            <a:off x="4222750" y="4846119"/>
            <a:ext cx="698500" cy="123111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defPPr>
              <a:defRPr lang="en-US"/>
            </a:defPPr>
            <a:lvl1pPr marL="0" algn="ctr" defTabSz="457200" rtl="0" eaLnBrk="1" latinLnBrk="0" hangingPunct="1">
              <a:defRPr sz="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842F100A-FF7D-49F2-AD13-31D272279F77}" type="slidenum">
              <a:rPr lang="en-GB" smtClean="0">
                <a:latin typeface="Fujitsu Infinity Pro" pitchFamily="2" charset="0"/>
              </a:rPr>
              <a:pPr/>
              <a:t>‹#›</a:t>
            </a:fld>
            <a:endParaRPr lang="en-GB" dirty="0">
              <a:latin typeface="Fujitsu Infinity Pro" pitchFamily="2" charset="0"/>
            </a:endParaRPr>
          </a:p>
        </p:txBody>
      </p:sp>
      <p:sp>
        <p:nvSpPr>
          <p:cNvPr id="23" name="Slide Number Placeholder 5">
            <a:extLst>
              <a:ext uri="{FF2B5EF4-FFF2-40B4-BE49-F238E27FC236}">
                <a16:creationId xmlns:a16="http://schemas.microsoft.com/office/drawing/2014/main" id="{8DDEC1A9-EFFB-45DD-90D7-F14D067F3E09}"/>
              </a:ext>
            </a:extLst>
          </p:cNvPr>
          <p:cNvSpPr txBox="1">
            <a:spLocks/>
          </p:cNvSpPr>
          <p:nvPr userDrawn="1"/>
        </p:nvSpPr>
        <p:spPr>
          <a:xfrm>
            <a:off x="4962529" y="4853813"/>
            <a:ext cx="3905940" cy="107722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defPPr>
              <a:defRPr lang="en-US"/>
            </a:defPPr>
            <a:lvl1pPr marL="0" algn="r" defTabSz="457200" rtl="0" eaLnBrk="1" latinLnBrk="0" hangingPunct="1">
              <a:defRPr sz="7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>
                <a:latin typeface="Fujitsu Infinity Pro" pitchFamily="2" charset="0"/>
              </a:rPr>
              <a:t>© FNST 2021</a:t>
            </a:r>
          </a:p>
        </p:txBody>
      </p:sp>
      <p:pic>
        <p:nvPicPr>
          <p:cNvPr id="24" name="Picture 23" descr="A picture containing icon&#10;&#10;Description automatically generated">
            <a:extLst>
              <a:ext uri="{FF2B5EF4-FFF2-40B4-BE49-F238E27FC236}">
                <a16:creationId xmlns:a16="http://schemas.microsoft.com/office/drawing/2014/main" id="{CA8FFE63-B5D3-4D34-ACFF-C336C1DB41A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9264043" y="-14287"/>
            <a:ext cx="670272" cy="3374707"/>
          </a:xfrm>
          <a:prstGeom prst="rect">
            <a:avLst/>
          </a:prstGeom>
        </p:spPr>
      </p:pic>
      <p:pic>
        <p:nvPicPr>
          <p:cNvPr id="66" name="Picture 65" descr="Fujitsu">
            <a:extLst>
              <a:ext uri="{FF2B5EF4-FFF2-40B4-BE49-F238E27FC236}">
                <a16:creationId xmlns:a16="http://schemas.microsoft.com/office/drawing/2014/main" id="{42E451AE-B0A2-4CEE-B15A-C67E6B0200A9}"/>
              </a:ext>
            </a:extLst>
          </p:cNvPr>
          <p:cNvPicPr>
            <a:picLocks noChangeAspect="1"/>
          </p:cNvPicPr>
          <p:nvPr userDrawn="1"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64250" y="4761"/>
            <a:ext cx="1126108" cy="685800"/>
          </a:xfrm>
          <a:prstGeom prst="rect">
            <a:avLst/>
          </a:prstGeom>
        </p:spPr>
      </p:pic>
      <p:sp>
        <p:nvSpPr>
          <p:cNvPr id="10" name="Rounded Rectangle 21">
            <a:extLst>
              <a:ext uri="{FF2B5EF4-FFF2-40B4-BE49-F238E27FC236}">
                <a16:creationId xmlns:a16="http://schemas.microsoft.com/office/drawing/2014/main" id="{948ED492-2BFE-4E3D-9CEC-072921A25CF0}"/>
              </a:ext>
            </a:extLst>
          </p:cNvPr>
          <p:cNvSpPr/>
          <p:nvPr userDrawn="1"/>
        </p:nvSpPr>
        <p:spPr bwMode="black">
          <a:xfrm>
            <a:off x="284163" y="4865928"/>
            <a:ext cx="956240" cy="141161"/>
          </a:xfrm>
          <a:prstGeom prst="roundRect">
            <a:avLst>
              <a:gd name="adj" fmla="val 50000"/>
            </a:avLst>
          </a:prstGeom>
          <a:noFill/>
          <a:ln w="63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0" tIns="0" rIns="0" bIns="0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1218673" rtl="0" eaLnBrk="1" fontAlgn="ctr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ja-JP" sz="7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Fujitsu Infinity Pro" pitchFamily="2" charset="0"/>
                <a:ea typeface="+mn-ea"/>
                <a:cs typeface="+mn-cs"/>
              </a:rPr>
              <a:t>FNST Confidential</a:t>
            </a:r>
          </a:p>
        </p:txBody>
      </p:sp>
    </p:spTree>
    <p:extLst>
      <p:ext uri="{BB962C8B-B14F-4D97-AF65-F5344CB8AC3E}">
        <p14:creationId xmlns:p14="http://schemas.microsoft.com/office/powerpoint/2010/main" val="37353791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1" r:id="rId1"/>
    <p:sldLayoutId id="2147483712" r:id="rId2"/>
    <p:sldLayoutId id="2147483713" r:id="rId3"/>
    <p:sldLayoutId id="2147483714" r:id="rId4"/>
    <p:sldLayoutId id="2147483715" r:id="rId5"/>
    <p:sldLayoutId id="2147483716" r:id="rId6"/>
    <p:sldLayoutId id="2147483717" r:id="rId7"/>
    <p:sldLayoutId id="2147483718" r:id="rId8"/>
  </p:sldLayoutIdLst>
  <p:transition spd="slow">
    <p:fade/>
  </p:transition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2800" b="0" kern="1200">
          <a:solidFill>
            <a:schemeClr val="bg1"/>
          </a:solidFill>
          <a:latin typeface="Fujitsu Infinity Pro Bold" pitchFamily="2" charset="0"/>
          <a:ea typeface="+mj-ea"/>
          <a:cs typeface="+mj-cs"/>
        </a:defRPr>
      </a:lvl1pPr>
    </p:titleStyle>
    <p:bodyStyle>
      <a:lvl1pPr marL="250825" indent="-250825" algn="l" defTabSz="685800" rtl="0" eaLnBrk="1" latinLnBrk="0" hangingPunct="1">
        <a:lnSpc>
          <a:spcPct val="90000"/>
        </a:lnSpc>
        <a:spcBef>
          <a:spcPts val="750"/>
        </a:spcBef>
        <a:buClr>
          <a:srgbClr val="EA0000"/>
        </a:buClr>
        <a:buSzPct val="120000"/>
        <a:buFont typeface="Arial" panose="020B0604020202020204" pitchFamily="34" charset="0"/>
        <a:buChar char="●"/>
        <a:defRPr sz="2200" kern="1200">
          <a:solidFill>
            <a:schemeClr val="tx1"/>
          </a:solidFill>
          <a:latin typeface="Fujitsu Infinity Pro" pitchFamily="2" charset="0"/>
          <a:ea typeface="+mn-ea"/>
          <a:cs typeface="+mn-cs"/>
        </a:defRPr>
      </a:lvl1pPr>
      <a:lvl2pPr marL="563563" indent="-220663" algn="l" defTabSz="685800" rtl="0" eaLnBrk="1" latinLnBrk="0" hangingPunct="1">
        <a:lnSpc>
          <a:spcPct val="90000"/>
        </a:lnSpc>
        <a:spcBef>
          <a:spcPts val="375"/>
        </a:spcBef>
        <a:buClr>
          <a:srgbClr val="FF8000"/>
        </a:buClr>
        <a:buSzPct val="120000"/>
        <a:buFont typeface="Arial" panose="020B0604020202020204" pitchFamily="34" charset="0"/>
        <a:buChar char="●"/>
        <a:defRPr sz="2000" kern="1200">
          <a:solidFill>
            <a:schemeClr val="tx1"/>
          </a:solidFill>
          <a:latin typeface="Fujitsu Infinity Pro" pitchFamily="2" charset="0"/>
          <a:ea typeface="+mn-ea"/>
          <a:cs typeface="+mn-cs"/>
        </a:defRPr>
      </a:lvl2pPr>
      <a:lvl3pPr marL="873125" indent="-187325" algn="l" defTabSz="685800" rtl="0" eaLnBrk="1" latinLnBrk="0" hangingPunct="1">
        <a:lnSpc>
          <a:spcPct val="90000"/>
        </a:lnSpc>
        <a:spcBef>
          <a:spcPts val="375"/>
        </a:spcBef>
        <a:buClr>
          <a:srgbClr val="3C3C3C"/>
        </a:buClr>
        <a:buSzPct val="120000"/>
        <a:buFont typeface="Arial" panose="020B0604020202020204" pitchFamily="34" charset="0"/>
        <a:buChar char="●"/>
        <a:defRPr sz="1800" kern="1200">
          <a:solidFill>
            <a:schemeClr val="tx1"/>
          </a:solidFill>
          <a:latin typeface="Fujitsu Infinity Pro" pitchFamily="2" charset="0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Clr>
          <a:srgbClr val="6D6E70"/>
        </a:buClr>
        <a:buSzPct val="120000"/>
        <a:buFont typeface="Arial" panose="020B0604020202020204" pitchFamily="34" charset="0"/>
        <a:buChar char="●"/>
        <a:defRPr sz="1600" kern="1200">
          <a:solidFill>
            <a:schemeClr val="tx1"/>
          </a:solidFill>
          <a:latin typeface="Fujitsu Infinity Pro" pitchFamily="2" charset="0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SzPct val="120000"/>
        <a:buFont typeface="Arial" panose="020B0604020202020204" pitchFamily="34" charset="0"/>
        <a:buChar char="●"/>
        <a:defRPr sz="1400" kern="1200">
          <a:solidFill>
            <a:schemeClr val="tx1"/>
          </a:solidFill>
          <a:latin typeface="Arial" panose="020B0604020202020204" pitchFamily="34" charset="0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2880" userDrawn="1">
          <p15:clr>
            <a:srgbClr val="F26B43"/>
          </p15:clr>
        </p15:guide>
        <p15:guide id="2" orient="horz" pos="1620" userDrawn="1">
          <p15:clr>
            <a:srgbClr val="F26B43"/>
          </p15:clr>
        </p15:guide>
        <p15:guide id="3" pos="184" userDrawn="1">
          <p15:clr>
            <a:srgbClr val="F26B43"/>
          </p15:clr>
        </p15:guide>
        <p15:guide id="4" pos="5581" userDrawn="1">
          <p15:clr>
            <a:srgbClr val="F26B43"/>
          </p15:clr>
        </p15:guide>
        <p15:guide id="5" orient="horz" pos="3061" userDrawn="1">
          <p15:clr>
            <a:srgbClr val="F26B43"/>
          </p15:clr>
        </p15:guide>
        <p15:guide id="6" orient="horz" pos="181" userDrawn="1">
          <p15:clr>
            <a:srgbClr val="F26B43"/>
          </p15:clr>
        </p15:guide>
        <p15:guide id="8" orient="horz" pos="580" userDrawn="1">
          <p15:clr>
            <a:srgbClr val="F26B43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73AF677-29B7-485B-A9F9-742893491DF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 flipH="1">
            <a:off x="0" y="0"/>
            <a:ext cx="9144000" cy="712387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77200" y="172800"/>
            <a:ext cx="7590845" cy="387798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88231" y="925193"/>
            <a:ext cx="8571607" cy="123418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22" name="Footer Placeholder 4">
            <a:extLst>
              <a:ext uri="{FF2B5EF4-FFF2-40B4-BE49-F238E27FC236}">
                <a16:creationId xmlns:a16="http://schemas.microsoft.com/office/drawing/2014/main" id="{81D5FB3D-36B5-40AB-8BB6-D26C959292D2}"/>
              </a:ext>
            </a:extLst>
          </p:cNvPr>
          <p:cNvSpPr txBox="1">
            <a:spLocks/>
          </p:cNvSpPr>
          <p:nvPr userDrawn="1"/>
        </p:nvSpPr>
        <p:spPr>
          <a:xfrm>
            <a:off x="4222750" y="4846119"/>
            <a:ext cx="698500" cy="123111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defPPr>
              <a:defRPr lang="en-US"/>
            </a:defPPr>
            <a:lvl1pPr marL="0" algn="ctr" defTabSz="457200" rtl="0" eaLnBrk="1" latinLnBrk="0" hangingPunct="1">
              <a:defRPr sz="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842F100A-FF7D-49F2-AD13-31D272279F77}" type="slidenum">
              <a:rPr lang="en-GB" smtClean="0">
                <a:latin typeface="Fujitsu Infinity Pro" pitchFamily="2" charset="0"/>
              </a:rPr>
              <a:pPr/>
              <a:t>‹#›</a:t>
            </a:fld>
            <a:endParaRPr lang="en-GB" dirty="0">
              <a:latin typeface="Fujitsu Infinity Pro" pitchFamily="2" charset="0"/>
            </a:endParaRPr>
          </a:p>
        </p:txBody>
      </p:sp>
      <p:sp>
        <p:nvSpPr>
          <p:cNvPr id="23" name="Slide Number Placeholder 5">
            <a:extLst>
              <a:ext uri="{FF2B5EF4-FFF2-40B4-BE49-F238E27FC236}">
                <a16:creationId xmlns:a16="http://schemas.microsoft.com/office/drawing/2014/main" id="{8DDEC1A9-EFFB-45DD-90D7-F14D067F3E09}"/>
              </a:ext>
            </a:extLst>
          </p:cNvPr>
          <p:cNvSpPr txBox="1">
            <a:spLocks/>
          </p:cNvSpPr>
          <p:nvPr userDrawn="1"/>
        </p:nvSpPr>
        <p:spPr>
          <a:xfrm>
            <a:off x="4962529" y="4853813"/>
            <a:ext cx="3905940" cy="107722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defPPr>
              <a:defRPr lang="en-US"/>
            </a:defPPr>
            <a:lvl1pPr marL="0" algn="r" defTabSz="457200" rtl="0" eaLnBrk="1" latinLnBrk="0" hangingPunct="1">
              <a:defRPr sz="7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>
                <a:latin typeface="Fujitsu Infinity Pro" pitchFamily="2" charset="0"/>
              </a:rPr>
              <a:t>© FNST 2021</a:t>
            </a:r>
          </a:p>
        </p:txBody>
      </p:sp>
      <p:pic>
        <p:nvPicPr>
          <p:cNvPr id="24" name="Picture 23" descr="A picture containing icon&#10;&#10;Description automatically generated">
            <a:extLst>
              <a:ext uri="{FF2B5EF4-FFF2-40B4-BE49-F238E27FC236}">
                <a16:creationId xmlns:a16="http://schemas.microsoft.com/office/drawing/2014/main" id="{CA8FFE63-B5D3-4D34-ACFF-C336C1DB41A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9264043" y="-14287"/>
            <a:ext cx="670272" cy="3374707"/>
          </a:xfrm>
          <a:prstGeom prst="rect">
            <a:avLst/>
          </a:prstGeom>
        </p:spPr>
      </p:pic>
      <p:pic>
        <p:nvPicPr>
          <p:cNvPr id="66" name="Picture 65" descr="Fujitsu">
            <a:extLst>
              <a:ext uri="{FF2B5EF4-FFF2-40B4-BE49-F238E27FC236}">
                <a16:creationId xmlns:a16="http://schemas.microsoft.com/office/drawing/2014/main" id="{A2EFCD49-D79D-455B-979D-5F3B1659606F}"/>
              </a:ext>
            </a:extLst>
          </p:cNvPr>
          <p:cNvPicPr>
            <a:picLocks noChangeAspect="1"/>
          </p:cNvPicPr>
          <p:nvPr userDrawn="1"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64250" y="4761"/>
            <a:ext cx="1126108" cy="685800"/>
          </a:xfrm>
          <a:prstGeom prst="rect">
            <a:avLst/>
          </a:prstGeom>
        </p:spPr>
      </p:pic>
      <p:sp>
        <p:nvSpPr>
          <p:cNvPr id="10" name="Rounded Rectangle 21">
            <a:extLst>
              <a:ext uri="{FF2B5EF4-FFF2-40B4-BE49-F238E27FC236}">
                <a16:creationId xmlns:a16="http://schemas.microsoft.com/office/drawing/2014/main" id="{399B5633-5298-4C37-82E4-08A4774012F9}"/>
              </a:ext>
            </a:extLst>
          </p:cNvPr>
          <p:cNvSpPr/>
          <p:nvPr userDrawn="1"/>
        </p:nvSpPr>
        <p:spPr bwMode="black">
          <a:xfrm>
            <a:off x="284163" y="4865928"/>
            <a:ext cx="956240" cy="141161"/>
          </a:xfrm>
          <a:prstGeom prst="roundRect">
            <a:avLst>
              <a:gd name="adj" fmla="val 50000"/>
            </a:avLst>
          </a:prstGeom>
          <a:noFill/>
          <a:ln w="63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0" tIns="0" rIns="0" bIns="0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1218673" rtl="0" eaLnBrk="1" fontAlgn="ctr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ja-JP" sz="7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Fujitsu Infinity Pro" pitchFamily="2" charset="0"/>
                <a:ea typeface="+mn-ea"/>
                <a:cs typeface="+mn-cs"/>
              </a:rPr>
              <a:t>FNST Confidential</a:t>
            </a:r>
          </a:p>
        </p:txBody>
      </p:sp>
    </p:spTree>
    <p:extLst>
      <p:ext uri="{BB962C8B-B14F-4D97-AF65-F5344CB8AC3E}">
        <p14:creationId xmlns:p14="http://schemas.microsoft.com/office/powerpoint/2010/main" val="821657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1" r:id="rId1"/>
    <p:sldLayoutId id="2147483722" r:id="rId2"/>
    <p:sldLayoutId id="2147483723" r:id="rId3"/>
    <p:sldLayoutId id="2147483724" r:id="rId4"/>
    <p:sldLayoutId id="2147483725" r:id="rId5"/>
    <p:sldLayoutId id="2147483726" r:id="rId6"/>
    <p:sldLayoutId id="2147483727" r:id="rId7"/>
    <p:sldLayoutId id="2147483728" r:id="rId8"/>
  </p:sldLayoutIdLst>
  <p:transition spd="slow">
    <p:fade/>
  </p:transition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2800" b="0" kern="1200">
          <a:solidFill>
            <a:schemeClr val="bg1"/>
          </a:solidFill>
          <a:latin typeface="Fujitsu Infinity Pro Bold" pitchFamily="2" charset="0"/>
          <a:ea typeface="+mj-ea"/>
          <a:cs typeface="+mj-cs"/>
        </a:defRPr>
      </a:lvl1pPr>
    </p:titleStyle>
    <p:bodyStyle>
      <a:lvl1pPr marL="250825" indent="-250825" algn="l" defTabSz="685800" rtl="0" eaLnBrk="1" latinLnBrk="0" hangingPunct="1">
        <a:lnSpc>
          <a:spcPct val="90000"/>
        </a:lnSpc>
        <a:spcBef>
          <a:spcPts val="750"/>
        </a:spcBef>
        <a:buClr>
          <a:srgbClr val="00E7EF"/>
        </a:buClr>
        <a:buSzPct val="120000"/>
        <a:buFont typeface="Arial" panose="020B0604020202020204" pitchFamily="34" charset="0"/>
        <a:buChar char="●"/>
        <a:defRPr sz="2200" kern="1200">
          <a:solidFill>
            <a:schemeClr val="tx1"/>
          </a:solidFill>
          <a:latin typeface="Fujitsu Infinity Pro" pitchFamily="2" charset="0"/>
          <a:ea typeface="+mn-ea"/>
          <a:cs typeface="+mn-cs"/>
        </a:defRPr>
      </a:lvl1pPr>
      <a:lvl2pPr marL="563563" indent="-220663" algn="l" defTabSz="685800" rtl="0" eaLnBrk="1" latinLnBrk="0" hangingPunct="1">
        <a:lnSpc>
          <a:spcPct val="90000"/>
        </a:lnSpc>
        <a:spcBef>
          <a:spcPts val="375"/>
        </a:spcBef>
        <a:buClr>
          <a:srgbClr val="2400B0"/>
        </a:buClr>
        <a:buSzPct val="120000"/>
        <a:buFont typeface="Arial" panose="020B0604020202020204" pitchFamily="34" charset="0"/>
        <a:buChar char="●"/>
        <a:defRPr sz="2000" kern="1200">
          <a:solidFill>
            <a:schemeClr val="tx1"/>
          </a:solidFill>
          <a:latin typeface="Fujitsu Infinity Pro" pitchFamily="2" charset="0"/>
          <a:ea typeface="+mn-ea"/>
          <a:cs typeface="+mn-cs"/>
        </a:defRPr>
      </a:lvl2pPr>
      <a:lvl3pPr marL="873125" indent="-187325" algn="l" defTabSz="685800" rtl="0" eaLnBrk="1" latinLnBrk="0" hangingPunct="1">
        <a:lnSpc>
          <a:spcPct val="90000"/>
        </a:lnSpc>
        <a:spcBef>
          <a:spcPts val="375"/>
        </a:spcBef>
        <a:buClr>
          <a:srgbClr val="3C3C3C"/>
        </a:buClr>
        <a:buSzPct val="120000"/>
        <a:buFont typeface="Arial" panose="020B0604020202020204" pitchFamily="34" charset="0"/>
        <a:buChar char="●"/>
        <a:defRPr sz="1800" kern="1200">
          <a:solidFill>
            <a:schemeClr val="tx1"/>
          </a:solidFill>
          <a:latin typeface="Fujitsu Infinity Pro" pitchFamily="2" charset="0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Clr>
          <a:srgbClr val="6D6E70"/>
        </a:buClr>
        <a:buSzPct val="120000"/>
        <a:buFont typeface="Arial" panose="020B0604020202020204" pitchFamily="34" charset="0"/>
        <a:buChar char="●"/>
        <a:defRPr sz="1600" kern="1200">
          <a:solidFill>
            <a:schemeClr val="tx1"/>
          </a:solidFill>
          <a:latin typeface="Fujitsu Infinity Pro" pitchFamily="2" charset="0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SzPct val="120000"/>
        <a:buFont typeface="Arial" panose="020B0604020202020204" pitchFamily="34" charset="0"/>
        <a:buChar char="●"/>
        <a:defRPr sz="1400" kern="1200">
          <a:solidFill>
            <a:schemeClr val="tx1"/>
          </a:solidFill>
          <a:latin typeface="Arial" panose="020B0604020202020204" pitchFamily="34" charset="0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2880" userDrawn="1">
          <p15:clr>
            <a:srgbClr val="F26B43"/>
          </p15:clr>
        </p15:guide>
        <p15:guide id="2" orient="horz" pos="1620" userDrawn="1">
          <p15:clr>
            <a:srgbClr val="F26B43"/>
          </p15:clr>
        </p15:guide>
        <p15:guide id="3" pos="181" userDrawn="1">
          <p15:clr>
            <a:srgbClr val="F26B43"/>
          </p15:clr>
        </p15:guide>
        <p15:guide id="4" pos="5581" userDrawn="1">
          <p15:clr>
            <a:srgbClr val="F26B43"/>
          </p15:clr>
        </p15:guide>
        <p15:guide id="5" orient="horz" pos="3059" userDrawn="1">
          <p15:clr>
            <a:srgbClr val="F26B43"/>
          </p15:clr>
        </p15:guide>
        <p15:guide id="6" orient="horz" pos="181" userDrawn="1">
          <p15:clr>
            <a:srgbClr val="F26B43"/>
          </p15:clr>
        </p15:guide>
        <p15:guide id="8" orient="horz" pos="580" userDrawn="1">
          <p15:clr>
            <a:srgbClr val="F26B43"/>
          </p15:clr>
        </p15:guide>
      </p15:sldGuideLst>
    </p:ext>
  </p:extLst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73AF677-29B7-485B-A9F9-742893491DF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 flipH="1">
            <a:off x="0" y="0"/>
            <a:ext cx="9144000" cy="712387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77200" y="165573"/>
            <a:ext cx="7606085" cy="387798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88231" y="925193"/>
            <a:ext cx="8568432" cy="123418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22" name="Footer Placeholder 4">
            <a:extLst>
              <a:ext uri="{FF2B5EF4-FFF2-40B4-BE49-F238E27FC236}">
                <a16:creationId xmlns:a16="http://schemas.microsoft.com/office/drawing/2014/main" id="{81D5FB3D-36B5-40AB-8BB6-D26C959292D2}"/>
              </a:ext>
            </a:extLst>
          </p:cNvPr>
          <p:cNvSpPr txBox="1">
            <a:spLocks/>
          </p:cNvSpPr>
          <p:nvPr userDrawn="1"/>
        </p:nvSpPr>
        <p:spPr>
          <a:xfrm>
            <a:off x="4222750" y="4846119"/>
            <a:ext cx="698500" cy="123111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defPPr>
              <a:defRPr lang="en-US"/>
            </a:defPPr>
            <a:lvl1pPr marL="0" algn="ctr" defTabSz="457200" rtl="0" eaLnBrk="1" latinLnBrk="0" hangingPunct="1">
              <a:defRPr sz="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842F100A-FF7D-49F2-AD13-31D272279F77}" type="slidenum">
              <a:rPr lang="en-GB" smtClean="0">
                <a:latin typeface="Fujitsu Infinity Pro" pitchFamily="2" charset="0"/>
              </a:rPr>
              <a:pPr/>
              <a:t>‹#›</a:t>
            </a:fld>
            <a:endParaRPr lang="en-GB" dirty="0">
              <a:latin typeface="Fujitsu Infinity Pro" pitchFamily="2" charset="0"/>
            </a:endParaRPr>
          </a:p>
        </p:txBody>
      </p:sp>
      <p:sp>
        <p:nvSpPr>
          <p:cNvPr id="23" name="Slide Number Placeholder 5">
            <a:extLst>
              <a:ext uri="{FF2B5EF4-FFF2-40B4-BE49-F238E27FC236}">
                <a16:creationId xmlns:a16="http://schemas.microsoft.com/office/drawing/2014/main" id="{8DDEC1A9-EFFB-45DD-90D7-F14D067F3E09}"/>
              </a:ext>
            </a:extLst>
          </p:cNvPr>
          <p:cNvSpPr txBox="1">
            <a:spLocks/>
          </p:cNvSpPr>
          <p:nvPr userDrawn="1"/>
        </p:nvSpPr>
        <p:spPr>
          <a:xfrm>
            <a:off x="4962529" y="4853813"/>
            <a:ext cx="3905940" cy="107722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defPPr>
              <a:defRPr lang="en-US"/>
            </a:defPPr>
            <a:lvl1pPr marL="0" algn="r" defTabSz="457200" rtl="0" eaLnBrk="1" latinLnBrk="0" hangingPunct="1">
              <a:defRPr sz="7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>
                <a:latin typeface="Fujitsu Infinity Pro" pitchFamily="2" charset="0"/>
              </a:rPr>
              <a:t>© FNST 2021</a:t>
            </a:r>
          </a:p>
        </p:txBody>
      </p:sp>
      <p:pic>
        <p:nvPicPr>
          <p:cNvPr id="24" name="Picture 23" descr="A picture containing icon&#10;&#10;Description automatically generated">
            <a:extLst>
              <a:ext uri="{FF2B5EF4-FFF2-40B4-BE49-F238E27FC236}">
                <a16:creationId xmlns:a16="http://schemas.microsoft.com/office/drawing/2014/main" id="{CA8FFE63-B5D3-4D34-ACFF-C336C1DB41A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9264043" y="-14287"/>
            <a:ext cx="670272" cy="3374707"/>
          </a:xfrm>
          <a:prstGeom prst="rect">
            <a:avLst/>
          </a:prstGeom>
        </p:spPr>
      </p:pic>
      <p:pic>
        <p:nvPicPr>
          <p:cNvPr id="66" name="Picture 65" descr="Fujitsu">
            <a:extLst>
              <a:ext uri="{FF2B5EF4-FFF2-40B4-BE49-F238E27FC236}">
                <a16:creationId xmlns:a16="http://schemas.microsoft.com/office/drawing/2014/main" id="{03614EFE-39C1-40B3-9BA6-75054F9DB6BC}"/>
              </a:ext>
            </a:extLst>
          </p:cNvPr>
          <p:cNvPicPr>
            <a:picLocks noChangeAspect="1"/>
          </p:cNvPicPr>
          <p:nvPr userDrawn="1"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64250" y="4761"/>
            <a:ext cx="1126108" cy="685800"/>
          </a:xfrm>
          <a:prstGeom prst="rect">
            <a:avLst/>
          </a:prstGeom>
        </p:spPr>
      </p:pic>
      <p:sp>
        <p:nvSpPr>
          <p:cNvPr id="10" name="Rounded Rectangle 21">
            <a:extLst>
              <a:ext uri="{FF2B5EF4-FFF2-40B4-BE49-F238E27FC236}">
                <a16:creationId xmlns:a16="http://schemas.microsoft.com/office/drawing/2014/main" id="{33F54F28-88F3-4A83-ACCD-96B1EA69B72D}"/>
              </a:ext>
            </a:extLst>
          </p:cNvPr>
          <p:cNvSpPr/>
          <p:nvPr userDrawn="1"/>
        </p:nvSpPr>
        <p:spPr bwMode="black">
          <a:xfrm>
            <a:off x="284163" y="4865928"/>
            <a:ext cx="956240" cy="141161"/>
          </a:xfrm>
          <a:prstGeom prst="roundRect">
            <a:avLst>
              <a:gd name="adj" fmla="val 50000"/>
            </a:avLst>
          </a:prstGeom>
          <a:noFill/>
          <a:ln w="63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0" tIns="0" rIns="0" bIns="0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1218673" rtl="0" eaLnBrk="1" fontAlgn="ctr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ja-JP" sz="7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Fujitsu Infinity Pro" pitchFamily="2" charset="0"/>
                <a:ea typeface="+mn-ea"/>
                <a:cs typeface="+mn-cs"/>
              </a:rPr>
              <a:t>FNST Confidential</a:t>
            </a:r>
          </a:p>
        </p:txBody>
      </p:sp>
    </p:spTree>
    <p:extLst>
      <p:ext uri="{BB962C8B-B14F-4D97-AF65-F5344CB8AC3E}">
        <p14:creationId xmlns:p14="http://schemas.microsoft.com/office/powerpoint/2010/main" val="37574578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1" r:id="rId1"/>
    <p:sldLayoutId id="2147483732" r:id="rId2"/>
    <p:sldLayoutId id="2147483733" r:id="rId3"/>
    <p:sldLayoutId id="2147483734" r:id="rId4"/>
    <p:sldLayoutId id="2147483735" r:id="rId5"/>
    <p:sldLayoutId id="2147483736" r:id="rId6"/>
    <p:sldLayoutId id="2147483737" r:id="rId7"/>
    <p:sldLayoutId id="2147483738" r:id="rId8"/>
  </p:sldLayoutIdLst>
  <p:transition spd="slow">
    <p:fade/>
  </p:transition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2800" b="0" kern="1200">
          <a:solidFill>
            <a:schemeClr val="bg1"/>
          </a:solidFill>
          <a:latin typeface="Fujitsu Infinity Pro Bold" pitchFamily="2" charset="0"/>
          <a:ea typeface="+mj-ea"/>
          <a:cs typeface="+mj-cs"/>
        </a:defRPr>
      </a:lvl1pPr>
    </p:titleStyle>
    <p:bodyStyle>
      <a:lvl1pPr marL="250825" indent="-250825" algn="l" defTabSz="685800" rtl="0" eaLnBrk="1" latinLnBrk="0" hangingPunct="1">
        <a:lnSpc>
          <a:spcPct val="90000"/>
        </a:lnSpc>
        <a:spcBef>
          <a:spcPts val="750"/>
        </a:spcBef>
        <a:buClr>
          <a:srgbClr val="61D600"/>
        </a:buClr>
        <a:buSzPct val="120000"/>
        <a:buFont typeface="Arial" panose="020B0604020202020204" pitchFamily="34" charset="0"/>
        <a:buChar char="●"/>
        <a:defRPr sz="2200" kern="1200">
          <a:solidFill>
            <a:schemeClr val="tx1"/>
          </a:solidFill>
          <a:latin typeface="Fujitsu Infinity Pro" pitchFamily="2" charset="0"/>
          <a:ea typeface="+mn-ea"/>
          <a:cs typeface="+mn-cs"/>
        </a:defRPr>
      </a:lvl1pPr>
      <a:lvl2pPr marL="563563" indent="-220663" algn="l" defTabSz="685800" rtl="0" eaLnBrk="1" latinLnBrk="0" hangingPunct="1">
        <a:lnSpc>
          <a:spcPct val="90000"/>
        </a:lnSpc>
        <a:spcBef>
          <a:spcPts val="375"/>
        </a:spcBef>
        <a:buClr>
          <a:srgbClr val="008224"/>
        </a:buClr>
        <a:buSzPct val="120000"/>
        <a:buFont typeface="Arial" panose="020B0604020202020204" pitchFamily="34" charset="0"/>
        <a:buChar char="●"/>
        <a:defRPr sz="2000" kern="1200">
          <a:solidFill>
            <a:schemeClr val="tx1"/>
          </a:solidFill>
          <a:latin typeface="Fujitsu Infinity Pro" pitchFamily="2" charset="0"/>
          <a:ea typeface="+mn-ea"/>
          <a:cs typeface="+mn-cs"/>
        </a:defRPr>
      </a:lvl2pPr>
      <a:lvl3pPr marL="873125" indent="-187325" algn="l" defTabSz="685800" rtl="0" eaLnBrk="1" latinLnBrk="0" hangingPunct="1">
        <a:lnSpc>
          <a:spcPct val="90000"/>
        </a:lnSpc>
        <a:spcBef>
          <a:spcPts val="375"/>
        </a:spcBef>
        <a:buClr>
          <a:srgbClr val="3C3C3C"/>
        </a:buClr>
        <a:buSzPct val="120000"/>
        <a:buFont typeface="Arial" panose="020B0604020202020204" pitchFamily="34" charset="0"/>
        <a:buChar char="●"/>
        <a:defRPr sz="1800" kern="1200">
          <a:solidFill>
            <a:schemeClr val="tx1"/>
          </a:solidFill>
          <a:latin typeface="Fujitsu Infinity Pro" pitchFamily="2" charset="0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Clr>
          <a:srgbClr val="6D6E70"/>
        </a:buClr>
        <a:buSzPct val="120000"/>
        <a:buFont typeface="Arial" panose="020B0604020202020204" pitchFamily="34" charset="0"/>
        <a:buChar char="●"/>
        <a:defRPr sz="1600" kern="1200">
          <a:solidFill>
            <a:schemeClr val="tx1"/>
          </a:solidFill>
          <a:latin typeface="Fujitsu Infinity Pro" pitchFamily="2" charset="0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SzPct val="120000"/>
        <a:buFont typeface="Arial" panose="020B0604020202020204" pitchFamily="34" charset="0"/>
        <a:buChar char="●"/>
        <a:defRPr sz="1400" kern="1200">
          <a:solidFill>
            <a:schemeClr val="tx1"/>
          </a:solidFill>
          <a:latin typeface="Arial" panose="020B0604020202020204" pitchFamily="34" charset="0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2880" userDrawn="1">
          <p15:clr>
            <a:srgbClr val="F26B43"/>
          </p15:clr>
        </p15:guide>
        <p15:guide id="2" orient="horz" pos="1620" userDrawn="1">
          <p15:clr>
            <a:srgbClr val="F26B43"/>
          </p15:clr>
        </p15:guide>
        <p15:guide id="3" pos="184" userDrawn="1">
          <p15:clr>
            <a:srgbClr val="F26B43"/>
          </p15:clr>
        </p15:guide>
        <p15:guide id="4" pos="5579" userDrawn="1">
          <p15:clr>
            <a:srgbClr val="F26B43"/>
          </p15:clr>
        </p15:guide>
        <p15:guide id="6" orient="horz" pos="179" userDrawn="1">
          <p15:clr>
            <a:srgbClr val="F26B43"/>
          </p15:clr>
        </p15:guide>
        <p15:guide id="7" orient="horz" pos="3061" userDrawn="1">
          <p15:clr>
            <a:srgbClr val="F26B43"/>
          </p15:clr>
        </p15:guide>
        <p15:guide id="8" orient="horz" pos="580" userDrawn="1">
          <p15:clr>
            <a:srgbClr val="F26B43"/>
          </p15:clr>
        </p15:guide>
      </p15:sldGuideLst>
    </p:ext>
  </p:extLst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B7445F5-2AB6-42F6-8A8D-910028CCE7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9144000" cy="712387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77200" y="172800"/>
            <a:ext cx="7560365" cy="387798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88231" y="925193"/>
            <a:ext cx="8563669" cy="123418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22" name="Footer Placeholder 4">
            <a:extLst>
              <a:ext uri="{FF2B5EF4-FFF2-40B4-BE49-F238E27FC236}">
                <a16:creationId xmlns:a16="http://schemas.microsoft.com/office/drawing/2014/main" id="{81D5FB3D-36B5-40AB-8BB6-D26C959292D2}"/>
              </a:ext>
            </a:extLst>
          </p:cNvPr>
          <p:cNvSpPr txBox="1">
            <a:spLocks/>
          </p:cNvSpPr>
          <p:nvPr userDrawn="1"/>
        </p:nvSpPr>
        <p:spPr>
          <a:xfrm>
            <a:off x="4222750" y="4846119"/>
            <a:ext cx="698500" cy="123111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defPPr>
              <a:defRPr lang="en-US"/>
            </a:defPPr>
            <a:lvl1pPr marL="0" algn="ctr" defTabSz="457200" rtl="0" eaLnBrk="1" latinLnBrk="0" hangingPunct="1">
              <a:defRPr sz="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842F100A-FF7D-49F2-AD13-31D272279F77}" type="slidenum">
              <a:rPr lang="en-GB" smtClean="0">
                <a:latin typeface="Fujitsu Infinity Pro" pitchFamily="2" charset="0"/>
              </a:rPr>
              <a:pPr/>
              <a:t>‹#›</a:t>
            </a:fld>
            <a:endParaRPr lang="en-GB" dirty="0">
              <a:latin typeface="Fujitsu Infinity Pro" pitchFamily="2" charset="0"/>
            </a:endParaRPr>
          </a:p>
        </p:txBody>
      </p:sp>
      <p:sp>
        <p:nvSpPr>
          <p:cNvPr id="23" name="Slide Number Placeholder 5">
            <a:extLst>
              <a:ext uri="{FF2B5EF4-FFF2-40B4-BE49-F238E27FC236}">
                <a16:creationId xmlns:a16="http://schemas.microsoft.com/office/drawing/2014/main" id="{8DDEC1A9-EFFB-45DD-90D7-F14D067F3E09}"/>
              </a:ext>
            </a:extLst>
          </p:cNvPr>
          <p:cNvSpPr txBox="1">
            <a:spLocks/>
          </p:cNvSpPr>
          <p:nvPr userDrawn="1"/>
        </p:nvSpPr>
        <p:spPr>
          <a:xfrm>
            <a:off x="4962529" y="4853813"/>
            <a:ext cx="3905940" cy="107722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defPPr>
              <a:defRPr lang="en-US"/>
            </a:defPPr>
            <a:lvl1pPr marL="0" algn="r" defTabSz="457200" rtl="0" eaLnBrk="1" latinLnBrk="0" hangingPunct="1">
              <a:defRPr sz="7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>
                <a:latin typeface="Fujitsu Infinity Pro" pitchFamily="2" charset="0"/>
              </a:rPr>
              <a:t>© FNST 2021</a:t>
            </a:r>
          </a:p>
        </p:txBody>
      </p:sp>
      <p:pic>
        <p:nvPicPr>
          <p:cNvPr id="24" name="Picture 23" descr="A picture containing icon&#10;&#10;Description automatically generated">
            <a:extLst>
              <a:ext uri="{FF2B5EF4-FFF2-40B4-BE49-F238E27FC236}">
                <a16:creationId xmlns:a16="http://schemas.microsoft.com/office/drawing/2014/main" id="{CA8FFE63-B5D3-4D34-ACFF-C336C1DB41A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9264043" y="-14287"/>
            <a:ext cx="670272" cy="3374707"/>
          </a:xfrm>
          <a:prstGeom prst="rect">
            <a:avLst/>
          </a:prstGeom>
        </p:spPr>
      </p:pic>
      <p:pic>
        <p:nvPicPr>
          <p:cNvPr id="66" name="Picture 65" descr="Fujitsu">
            <a:extLst>
              <a:ext uri="{FF2B5EF4-FFF2-40B4-BE49-F238E27FC236}">
                <a16:creationId xmlns:a16="http://schemas.microsoft.com/office/drawing/2014/main" id="{D5D414C8-40EB-4A06-9114-939B5FDAF00B}"/>
              </a:ext>
            </a:extLst>
          </p:cNvPr>
          <p:cNvPicPr>
            <a:picLocks noChangeAspect="1"/>
          </p:cNvPicPr>
          <p:nvPr userDrawn="1"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864250" y="4761"/>
            <a:ext cx="1126108" cy="685799"/>
          </a:xfrm>
          <a:prstGeom prst="rect">
            <a:avLst/>
          </a:prstGeom>
        </p:spPr>
      </p:pic>
      <p:sp>
        <p:nvSpPr>
          <p:cNvPr id="10" name="Rounded Rectangle 21">
            <a:extLst>
              <a:ext uri="{FF2B5EF4-FFF2-40B4-BE49-F238E27FC236}">
                <a16:creationId xmlns:a16="http://schemas.microsoft.com/office/drawing/2014/main" id="{7D82426E-620D-41E2-A364-027D5A6360C3}"/>
              </a:ext>
            </a:extLst>
          </p:cNvPr>
          <p:cNvSpPr/>
          <p:nvPr userDrawn="1"/>
        </p:nvSpPr>
        <p:spPr bwMode="black">
          <a:xfrm>
            <a:off x="284163" y="4865928"/>
            <a:ext cx="956240" cy="141161"/>
          </a:xfrm>
          <a:prstGeom prst="roundRect">
            <a:avLst>
              <a:gd name="adj" fmla="val 50000"/>
            </a:avLst>
          </a:prstGeom>
          <a:noFill/>
          <a:ln w="63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0" tIns="0" rIns="0" bIns="0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1218673" rtl="0" eaLnBrk="1" fontAlgn="ctr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ja-JP" sz="7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Fujitsu Infinity Pro" pitchFamily="2" charset="0"/>
                <a:ea typeface="+mn-ea"/>
                <a:cs typeface="+mn-cs"/>
              </a:rPr>
              <a:t>FNST Confidential</a:t>
            </a:r>
          </a:p>
        </p:txBody>
      </p:sp>
    </p:spTree>
    <p:extLst>
      <p:ext uri="{BB962C8B-B14F-4D97-AF65-F5344CB8AC3E}">
        <p14:creationId xmlns:p14="http://schemas.microsoft.com/office/powerpoint/2010/main" val="952713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1" r:id="rId1"/>
    <p:sldLayoutId id="2147483742" r:id="rId2"/>
    <p:sldLayoutId id="2147483743" r:id="rId3"/>
    <p:sldLayoutId id="2147483744" r:id="rId4"/>
    <p:sldLayoutId id="2147483745" r:id="rId5"/>
    <p:sldLayoutId id="2147483746" r:id="rId6"/>
    <p:sldLayoutId id="2147483747" r:id="rId7"/>
    <p:sldLayoutId id="2147483748" r:id="rId8"/>
  </p:sldLayoutIdLst>
  <p:transition spd="slow">
    <p:fade/>
  </p:transition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2800" b="0" kern="1200">
          <a:solidFill>
            <a:schemeClr val="tx1"/>
          </a:solidFill>
          <a:latin typeface="Fujitsu Infinity Pro Bold" pitchFamily="2" charset="0"/>
          <a:ea typeface="+mj-ea"/>
          <a:cs typeface="+mj-cs"/>
        </a:defRPr>
      </a:lvl1pPr>
    </p:titleStyle>
    <p:bodyStyle>
      <a:lvl1pPr marL="250825" indent="-250825" algn="l" defTabSz="685800" rtl="0" eaLnBrk="1" latinLnBrk="0" hangingPunct="1">
        <a:lnSpc>
          <a:spcPct val="90000"/>
        </a:lnSpc>
        <a:spcBef>
          <a:spcPts val="750"/>
        </a:spcBef>
        <a:buClr>
          <a:srgbClr val="FF8000"/>
        </a:buClr>
        <a:buSzPct val="120000"/>
        <a:buFont typeface="Arial" panose="020B0604020202020204" pitchFamily="34" charset="0"/>
        <a:buChar char="●"/>
        <a:defRPr sz="2200" kern="1200">
          <a:solidFill>
            <a:schemeClr val="tx1"/>
          </a:solidFill>
          <a:latin typeface="Fujitsu Infinity Pro" pitchFamily="2" charset="0"/>
          <a:ea typeface="+mn-ea"/>
          <a:cs typeface="+mn-cs"/>
        </a:defRPr>
      </a:lvl1pPr>
      <a:lvl2pPr marL="563563" indent="-220663" algn="l" defTabSz="685800" rtl="0" eaLnBrk="1" latinLnBrk="0" hangingPunct="1">
        <a:lnSpc>
          <a:spcPct val="90000"/>
        </a:lnSpc>
        <a:spcBef>
          <a:spcPts val="375"/>
        </a:spcBef>
        <a:buClr>
          <a:srgbClr val="FFE700"/>
        </a:buClr>
        <a:buSzPct val="120000"/>
        <a:buFont typeface="Arial" panose="020B0604020202020204" pitchFamily="34" charset="0"/>
        <a:buChar char="●"/>
        <a:defRPr sz="2000" kern="1200">
          <a:solidFill>
            <a:schemeClr val="tx1"/>
          </a:solidFill>
          <a:latin typeface="Fujitsu Infinity Pro" pitchFamily="2" charset="0"/>
          <a:ea typeface="+mn-ea"/>
          <a:cs typeface="+mn-cs"/>
        </a:defRPr>
      </a:lvl2pPr>
      <a:lvl3pPr marL="873125" indent="-187325" algn="l" defTabSz="685800" rtl="0" eaLnBrk="1" latinLnBrk="0" hangingPunct="1">
        <a:lnSpc>
          <a:spcPct val="90000"/>
        </a:lnSpc>
        <a:spcBef>
          <a:spcPts val="375"/>
        </a:spcBef>
        <a:buClr>
          <a:srgbClr val="3C3C3C"/>
        </a:buClr>
        <a:buSzPct val="120000"/>
        <a:buFont typeface="Arial" panose="020B0604020202020204" pitchFamily="34" charset="0"/>
        <a:buChar char="●"/>
        <a:defRPr sz="1800" kern="1200">
          <a:solidFill>
            <a:schemeClr val="tx1"/>
          </a:solidFill>
          <a:latin typeface="Fujitsu Infinity Pro" pitchFamily="2" charset="0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Clr>
          <a:srgbClr val="6D6E70"/>
        </a:buClr>
        <a:buSzPct val="120000"/>
        <a:buFont typeface="Arial" panose="020B0604020202020204" pitchFamily="34" charset="0"/>
        <a:buChar char="●"/>
        <a:defRPr sz="1600" kern="1200">
          <a:solidFill>
            <a:schemeClr val="tx1"/>
          </a:solidFill>
          <a:latin typeface="Fujitsu Infinity Pro" pitchFamily="2" charset="0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SzPct val="120000"/>
        <a:buFont typeface="Arial" panose="020B0604020202020204" pitchFamily="34" charset="0"/>
        <a:buChar char="●"/>
        <a:defRPr sz="1400" kern="1200">
          <a:solidFill>
            <a:schemeClr val="tx1"/>
          </a:solidFill>
          <a:latin typeface="Arial" panose="020B0604020202020204" pitchFamily="34" charset="0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2880" userDrawn="1">
          <p15:clr>
            <a:srgbClr val="F26B43"/>
          </p15:clr>
        </p15:guide>
        <p15:guide id="2" orient="horz" pos="1620" userDrawn="1">
          <p15:clr>
            <a:srgbClr val="F26B43"/>
          </p15:clr>
        </p15:guide>
        <p15:guide id="3" pos="181" userDrawn="1">
          <p15:clr>
            <a:srgbClr val="F26B43"/>
          </p15:clr>
        </p15:guide>
        <p15:guide id="4" pos="5576" userDrawn="1">
          <p15:clr>
            <a:srgbClr val="F26B43"/>
          </p15:clr>
        </p15:guide>
        <p15:guide id="5" orient="horz" pos="3059" userDrawn="1">
          <p15:clr>
            <a:srgbClr val="F26B43"/>
          </p15:clr>
        </p15:guide>
        <p15:guide id="6" orient="horz" pos="179" userDrawn="1">
          <p15:clr>
            <a:srgbClr val="F26B43"/>
          </p15:clr>
        </p15:guide>
        <p15:guide id="8" orient="horz" pos="580" userDrawn="1">
          <p15:clr>
            <a:srgbClr val="F26B43"/>
          </p15:clr>
        </p15:guide>
      </p15:sldGuideLst>
    </p:ext>
  </p:extLst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Picture 23" descr="A picture containing icon&#10;&#10;Description automatically generated">
            <a:extLst>
              <a:ext uri="{FF2B5EF4-FFF2-40B4-BE49-F238E27FC236}">
                <a16:creationId xmlns:a16="http://schemas.microsoft.com/office/drawing/2014/main" id="{CA8FFE63-B5D3-4D34-ACFF-C336C1DB41A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9264043" y="-14287"/>
            <a:ext cx="670272" cy="3374707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393C956D-7DF6-4318-8209-4E8233593351}"/>
              </a:ext>
            </a:extLst>
          </p:cNvPr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latin typeface="Fujitsu Infinity Pro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481671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63" r:id="rId1"/>
  </p:sldLayoutIdLst>
  <p:transition spd="slow">
    <p:fade/>
  </p:transition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2800" b="0" kern="1200">
          <a:solidFill>
            <a:schemeClr val="tx1"/>
          </a:solidFill>
          <a:latin typeface="Fujitsu Infinity Pro Bold" pitchFamily="2" charset="0"/>
          <a:ea typeface="+mj-ea"/>
          <a:cs typeface="+mj-cs"/>
        </a:defRPr>
      </a:lvl1pPr>
    </p:titleStyle>
    <p:bodyStyle>
      <a:lvl1pPr marL="250825" indent="-250825" algn="l" defTabSz="685800" rtl="0" eaLnBrk="1" latinLnBrk="0" hangingPunct="1">
        <a:lnSpc>
          <a:spcPct val="90000"/>
        </a:lnSpc>
        <a:spcBef>
          <a:spcPts val="750"/>
        </a:spcBef>
        <a:buSzPct val="120000"/>
        <a:buFont typeface="Arial" panose="020B0604020202020204" pitchFamily="34" charset="0"/>
        <a:buChar char="●"/>
        <a:defRPr sz="2200" kern="1200">
          <a:solidFill>
            <a:schemeClr val="tx1"/>
          </a:solidFill>
          <a:latin typeface="Fujitsu Infinity Pro" pitchFamily="2" charset="0"/>
          <a:ea typeface="+mn-ea"/>
          <a:cs typeface="+mn-cs"/>
        </a:defRPr>
      </a:lvl1pPr>
      <a:lvl2pPr marL="563563" indent="-220663" algn="l" defTabSz="685800" rtl="0" eaLnBrk="1" latinLnBrk="0" hangingPunct="1">
        <a:lnSpc>
          <a:spcPct val="90000"/>
        </a:lnSpc>
        <a:spcBef>
          <a:spcPts val="375"/>
        </a:spcBef>
        <a:buSzPct val="120000"/>
        <a:buFont typeface="Arial" panose="020B0604020202020204" pitchFamily="34" charset="0"/>
        <a:buChar char="●"/>
        <a:defRPr sz="2000" kern="1200">
          <a:solidFill>
            <a:schemeClr val="tx1"/>
          </a:solidFill>
          <a:latin typeface="Fujitsu Infinity Pro" pitchFamily="2" charset="0"/>
          <a:ea typeface="+mn-ea"/>
          <a:cs typeface="+mn-cs"/>
        </a:defRPr>
      </a:lvl2pPr>
      <a:lvl3pPr marL="873125" indent="-187325" algn="l" defTabSz="685800" rtl="0" eaLnBrk="1" latinLnBrk="0" hangingPunct="1">
        <a:lnSpc>
          <a:spcPct val="90000"/>
        </a:lnSpc>
        <a:spcBef>
          <a:spcPts val="375"/>
        </a:spcBef>
        <a:buSzPct val="120000"/>
        <a:buFont typeface="Arial" panose="020B0604020202020204" pitchFamily="34" charset="0"/>
        <a:buChar char="●"/>
        <a:defRPr sz="1800" kern="1200">
          <a:solidFill>
            <a:schemeClr val="tx1"/>
          </a:solidFill>
          <a:latin typeface="Fujitsu Infinity Pro" pitchFamily="2" charset="0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SzPct val="120000"/>
        <a:buFont typeface="Arial" panose="020B0604020202020204" pitchFamily="34" charset="0"/>
        <a:buChar char="●"/>
        <a:defRPr sz="1600" kern="1200">
          <a:solidFill>
            <a:schemeClr val="tx1"/>
          </a:solidFill>
          <a:latin typeface="Fujitsu Infinity Pro" pitchFamily="2" charset="0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SzPct val="120000"/>
        <a:buFont typeface="Arial" panose="020B0604020202020204" pitchFamily="34" charset="0"/>
        <a:buChar char="●"/>
        <a:defRPr sz="1400" kern="1200">
          <a:solidFill>
            <a:schemeClr val="tx1"/>
          </a:solidFill>
          <a:latin typeface="Arial" panose="020B0604020202020204" pitchFamily="34" charset="0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2880" userDrawn="1">
          <p15:clr>
            <a:srgbClr val="F26B43"/>
          </p15:clr>
        </p15:guide>
        <p15:guide id="2" orient="horz" pos="1620" userDrawn="1">
          <p15:clr>
            <a:srgbClr val="F26B43"/>
          </p15:clr>
        </p15:guide>
        <p15:guide id="3" pos="184" userDrawn="1">
          <p15:clr>
            <a:srgbClr val="F26B43"/>
          </p15:clr>
        </p15:guide>
        <p15:guide id="4" pos="5581" userDrawn="1">
          <p15:clr>
            <a:srgbClr val="F26B43"/>
          </p15:clr>
        </p15:guide>
        <p15:guide id="5" orient="horz" pos="3059" userDrawn="1">
          <p15:clr>
            <a:srgbClr val="F26B43"/>
          </p15:clr>
        </p15:guide>
        <p15:guide id="6" orient="horz" pos="184" userDrawn="1">
          <p15:clr>
            <a:srgbClr val="F26B43"/>
          </p15:clr>
        </p15:guide>
        <p15:guide id="8" orient="horz" pos="58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33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1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1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1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77C83168-FC87-4F3F-901E-29ED292C421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71444" y="2212169"/>
            <a:ext cx="4602811" cy="470898"/>
          </a:xfrm>
        </p:spPr>
        <p:txBody>
          <a:bodyPr/>
          <a:lstStyle/>
          <a:p>
            <a:r>
              <a:rPr lang="en-US" altLang="zh-CN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BootLoader</a:t>
            </a:r>
            <a:endParaRPr lang="ja-JP" altLang="en-US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329C19AB-1608-4CC0-926E-537FF678192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主讲人：楊尚超</a:t>
            </a:r>
            <a:endParaRPr lang="ja-JP" altLang="en-US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569019488"/>
      </p:ext>
    </p:extLst>
  </p:cSld>
  <p:clrMapOvr>
    <a:masterClrMapping/>
  </p:clrMapOvr>
  <p:transition spd="slow">
    <p:fad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B66D5A6B-44AA-454D-8833-36CF4AC317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Boot </a:t>
            </a:r>
            <a:r>
              <a:rPr kumimoji="1" lang="en-US" altLang="ja-JP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strategy example</a:t>
            </a:r>
            <a:endParaRPr kumimoji="1" lang="ja-JP" altLang="en-US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E10471E1-98D8-4679-9D26-2F362D629B9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85731" y="919453"/>
            <a:ext cx="8574107" cy="3053144"/>
          </a:xfrm>
        </p:spPr>
        <p:txBody>
          <a:bodyPr/>
          <a:lstStyle/>
          <a:p>
            <a:r>
              <a:rPr kumimoji="1"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编程阶段</a:t>
            </a:r>
            <a:endParaRPr kumimoji="1" lang="en-US" altLang="zh-CN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0" indent="0">
              <a:buNone/>
            </a:pPr>
            <a:r>
              <a:rPr kumimoji="1" lang="en-US" altLang="zh-CN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   1. </a:t>
            </a:r>
            <a:r>
              <a:rPr kumimoji="1"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在</a:t>
            </a:r>
            <a:r>
              <a:rPr kumimoji="1" lang="en-US" altLang="zh-CN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0xE00E40</a:t>
            </a:r>
            <a:r>
              <a:rPr kumimoji="1"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写入</a:t>
            </a:r>
            <a:r>
              <a:rPr kumimoji="1" lang="en-US" altLang="zh-CN" dirty="0" err="1">
                <a:latin typeface="Microsoft YaHei" panose="020B0503020204020204" pitchFamily="34" charset="-122"/>
                <a:ea typeface="Microsoft YaHei" panose="020B0503020204020204" pitchFamily="34" charset="-122"/>
              </a:rPr>
              <a:t>flashDriver</a:t>
            </a:r>
            <a:r>
              <a:rPr kumimoji="1"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并用</a:t>
            </a:r>
            <a:r>
              <a:rPr kumimoji="1" lang="en-US" altLang="zh-CN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crc32</a:t>
            </a:r>
            <a:r>
              <a:rPr kumimoji="1"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检查完整性。</a:t>
            </a:r>
            <a:endParaRPr kumimoji="1" lang="en-US" altLang="zh-CN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0" indent="0">
              <a:buNone/>
            </a:pPr>
            <a:r>
              <a:rPr kumimoji="1" lang="en-US" altLang="zh-CN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   2. </a:t>
            </a:r>
            <a:r>
              <a:rPr kumimoji="1"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擦除要烧录的</a:t>
            </a:r>
            <a:r>
              <a:rPr kumimoji="1" lang="en-US" altLang="zh-CN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flash</a:t>
            </a:r>
            <a:r>
              <a:rPr kumimoji="1"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数据块。</a:t>
            </a:r>
            <a:endParaRPr kumimoji="1" lang="en-US" altLang="zh-CN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0" indent="0">
              <a:buNone/>
            </a:pPr>
            <a:r>
              <a:rPr kumimoji="1" lang="en-US" altLang="zh-CN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   3. </a:t>
            </a:r>
            <a:r>
              <a:rPr kumimoji="1"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烧录该块</a:t>
            </a:r>
            <a:r>
              <a:rPr kumimoji="1" lang="en-US" altLang="zh-CN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flash</a:t>
            </a:r>
            <a:r>
              <a:rPr kumimoji="1"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的数据。</a:t>
            </a:r>
            <a:endParaRPr kumimoji="1" lang="en-US" altLang="zh-CN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0" indent="0">
              <a:buNone/>
            </a:pPr>
            <a:r>
              <a:rPr kumimoji="1" lang="en-US" altLang="zh-CN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   4. </a:t>
            </a:r>
            <a:r>
              <a:rPr kumimoji="1"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检查该块</a:t>
            </a:r>
            <a:r>
              <a:rPr kumimoji="1" lang="en-US" altLang="zh-CN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flash</a:t>
            </a:r>
            <a:r>
              <a:rPr kumimoji="1"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数据完整性</a:t>
            </a:r>
            <a:r>
              <a:rPr kumimoji="1" lang="en-US" altLang="zh-CN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(CRC</a:t>
            </a:r>
            <a:r>
              <a:rPr kumimoji="1"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校验耗时较多，否定响应</a:t>
            </a:r>
            <a:r>
              <a:rPr kumimoji="1" lang="en-US" altLang="zh-CN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0x78</a:t>
            </a:r>
            <a:r>
              <a:rPr kumimoji="1"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请求延时</a:t>
            </a:r>
            <a:r>
              <a:rPr kumimoji="1" lang="en-US" altLang="zh-CN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)</a:t>
            </a:r>
            <a:r>
              <a:rPr kumimoji="1"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。</a:t>
            </a:r>
            <a:endParaRPr kumimoji="1" lang="en-US" altLang="zh-CN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0" indent="0">
              <a:buNone/>
            </a:pPr>
            <a:r>
              <a:rPr kumimoji="1" lang="en-US" altLang="zh-CN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   5. </a:t>
            </a:r>
            <a:r>
              <a:rPr kumimoji="1"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是否有其他</a:t>
            </a:r>
            <a:r>
              <a:rPr kumimoji="1" lang="en-US" altLang="zh-CN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flash</a:t>
            </a:r>
            <a:r>
              <a:rPr kumimoji="1"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数据块要烧录，如果有重复进行</a:t>
            </a:r>
            <a:r>
              <a:rPr kumimoji="1" lang="en-US" altLang="zh-CN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2</a:t>
            </a:r>
            <a:r>
              <a:rPr kumimoji="1"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到</a:t>
            </a:r>
            <a:r>
              <a:rPr kumimoji="1" lang="en-US" altLang="zh-CN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5</a:t>
            </a:r>
            <a:r>
              <a:rPr kumimoji="1"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步骤。</a:t>
            </a:r>
            <a:endParaRPr kumimoji="1" lang="en-US" altLang="zh-CN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0" indent="0">
              <a:buNone/>
            </a:pPr>
            <a:r>
              <a:rPr kumimoji="1" lang="en-US" altLang="zh-CN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   6. </a:t>
            </a:r>
            <a:r>
              <a:rPr kumimoji="1"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检查程序依耐性。</a:t>
            </a:r>
          </a:p>
        </p:txBody>
      </p:sp>
    </p:spTree>
    <p:extLst>
      <p:ext uri="{BB962C8B-B14F-4D97-AF65-F5344CB8AC3E}">
        <p14:creationId xmlns:p14="http://schemas.microsoft.com/office/powerpoint/2010/main" val="1837854745"/>
      </p:ext>
    </p:extLst>
  </p:cSld>
  <p:clrMapOvr>
    <a:masterClrMapping/>
  </p:clrMapOvr>
  <p:transition spd="slow">
    <p:fad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BDE690A2-7AE1-49C4-8C9C-FC505BF9C9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Boot </a:t>
            </a:r>
            <a:r>
              <a:rPr kumimoji="1" lang="en-US" altLang="ja-JP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strategy example</a:t>
            </a:r>
            <a:endParaRPr kumimoji="1" lang="ja-JP" altLang="en-US" dirty="0"/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6DD11F90-5DF1-478A-AC86-FAA2FD1FCF8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pic>
        <p:nvPicPr>
          <p:cNvPr id="1026" name="Picture 2" descr="画像">
            <a:extLst>
              <a:ext uri="{FF2B5EF4-FFF2-40B4-BE49-F238E27FC236}">
                <a16:creationId xmlns:a16="http://schemas.microsoft.com/office/drawing/2014/main" id="{76DED22B-F252-4A0E-857F-B2FC2AA0C3A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579438"/>
            <a:ext cx="9144000" cy="39830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34182392"/>
      </p:ext>
    </p:extLst>
  </p:cSld>
  <p:clrMapOvr>
    <a:masterClrMapping/>
  </p:clrMapOvr>
  <p:transition spd="slow">
    <p:fad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2DA59304-9B51-4B5F-84E2-4F5EF55110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Boot </a:t>
            </a:r>
            <a:r>
              <a:rPr kumimoji="1" lang="en-US" altLang="ja-JP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strategy example</a:t>
            </a:r>
            <a:endParaRPr kumimoji="1" lang="ja-JP" altLang="en-US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7CE5AC8C-9B27-460D-970D-84B53A27E95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85731" y="919453"/>
            <a:ext cx="8574107" cy="2748445"/>
          </a:xfrm>
        </p:spPr>
        <p:txBody>
          <a:bodyPr/>
          <a:lstStyle/>
          <a:p>
            <a:pPr algn="l"/>
            <a:r>
              <a:rPr lang="zh-CN" altLang="en-US" b="0" i="0" dirty="0"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编程结束阶段</a:t>
            </a:r>
          </a:p>
          <a:p>
            <a:pPr marL="0" indent="0" algn="l">
              <a:buNone/>
            </a:pPr>
            <a:r>
              <a:rPr lang="en-US" altLang="zh-CN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   1.</a:t>
            </a:r>
            <a:r>
              <a:rPr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lang="zh-CN" altLang="en-US" b="0" i="0" dirty="0"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通过硬复位重新启动</a:t>
            </a:r>
            <a:r>
              <a:rPr lang="en-US" altLang="zh-CN" b="0" i="0" dirty="0"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ECU</a:t>
            </a:r>
            <a:r>
              <a:rPr lang="zh-CN" altLang="en-US" b="0" i="0" dirty="0"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。</a:t>
            </a:r>
            <a:endParaRPr lang="en-US" altLang="zh-CN" b="0" i="0" dirty="0">
              <a:effectLst/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0" indent="0" algn="l">
              <a:buNone/>
            </a:pPr>
            <a:r>
              <a:rPr lang="en-US" altLang="zh-CN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   2. </a:t>
            </a:r>
            <a:r>
              <a:rPr lang="zh-CN" altLang="en-US" b="0" i="0" dirty="0"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重启后进入扩展会话模式。</a:t>
            </a:r>
          </a:p>
          <a:p>
            <a:pPr marL="0" indent="0" algn="l">
              <a:buNone/>
            </a:pPr>
            <a:r>
              <a:rPr lang="zh-CN" altLang="en-US" b="0" i="0" dirty="0"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    </a:t>
            </a:r>
            <a:r>
              <a:rPr lang="en-US" altLang="zh-CN" b="0" i="0" dirty="0"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3. </a:t>
            </a:r>
            <a:r>
              <a:rPr lang="zh-CN" altLang="en-US" b="0" i="0" dirty="0"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通信控制，使能其他通信。</a:t>
            </a:r>
          </a:p>
          <a:p>
            <a:pPr marL="0" indent="0" algn="l">
              <a:buNone/>
            </a:pPr>
            <a:r>
              <a:rPr lang="zh-CN" altLang="en-US" b="0" i="0" dirty="0"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    </a:t>
            </a:r>
            <a:r>
              <a:rPr lang="en-US" altLang="zh-CN" b="0" i="0" dirty="0"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4. </a:t>
            </a:r>
            <a:r>
              <a:rPr lang="zh-CN" altLang="en-US" b="0" i="0" dirty="0"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使能</a:t>
            </a:r>
            <a:r>
              <a:rPr lang="en-US" altLang="zh-CN" b="0" i="0" dirty="0"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DTC</a:t>
            </a:r>
            <a:r>
              <a:rPr lang="zh-CN" altLang="en-US" b="0" i="0" dirty="0"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。</a:t>
            </a:r>
          </a:p>
          <a:p>
            <a:pPr marL="0" indent="0" algn="l">
              <a:buNone/>
            </a:pPr>
            <a:r>
              <a:rPr lang="zh-CN" altLang="en-US" b="0" i="0" dirty="0"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    </a:t>
            </a:r>
            <a:r>
              <a:rPr lang="en-US" altLang="zh-CN" b="0" i="0" dirty="0"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5. </a:t>
            </a:r>
            <a:r>
              <a:rPr lang="zh-CN" altLang="en-US" b="0" i="0" dirty="0"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进入默认会话模式。</a:t>
            </a:r>
          </a:p>
          <a:p>
            <a:pPr marL="0" indent="0" algn="l">
              <a:buNone/>
            </a:pPr>
            <a:r>
              <a:rPr lang="zh-CN" altLang="en-US" b="0" i="0" dirty="0"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    </a:t>
            </a:r>
            <a:r>
              <a:rPr lang="en-US" altLang="zh-CN" b="0" i="0" dirty="0"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6. </a:t>
            </a:r>
            <a:r>
              <a:rPr lang="zh-CN" altLang="en-US" b="0" i="0" dirty="0"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编程结束。</a:t>
            </a:r>
          </a:p>
        </p:txBody>
      </p:sp>
    </p:spTree>
    <p:extLst>
      <p:ext uri="{BB962C8B-B14F-4D97-AF65-F5344CB8AC3E}">
        <p14:creationId xmlns:p14="http://schemas.microsoft.com/office/powerpoint/2010/main" val="143261260"/>
      </p:ext>
    </p:extLst>
  </p:cSld>
  <p:clrMapOvr>
    <a:masterClrMapping/>
  </p:clrMapOvr>
  <p:transition spd="slow">
    <p:fad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28FCF3C-435E-4304-9353-9B01E8640D8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3970703669"/>
      </p:ext>
    </p:extLst>
  </p:cSld>
  <p:clrMapOvr>
    <a:masterClrMapping/>
  </p:clrMapOvr>
  <p:transition spd="slow"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6B94C9A-1D48-4E14-9A45-96A8324BF1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7200" y="172800"/>
            <a:ext cx="7631485" cy="387798"/>
          </a:xfrm>
        </p:spPr>
        <p:txBody>
          <a:bodyPr/>
          <a:lstStyle/>
          <a:p>
            <a:r>
              <a:rPr kumimoji="1" lang="en-US" altLang="ja-JP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Bootloader overview</a:t>
            </a:r>
            <a:endParaRPr lang="ja-JP" altLang="en-US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47D89D54-4D58-4467-8C36-E0A06AD0B93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85731" y="919453"/>
            <a:ext cx="8574107" cy="498598"/>
          </a:xfrm>
        </p:spPr>
        <p:txBody>
          <a:bodyPr/>
          <a:lstStyle/>
          <a:p>
            <a:r>
              <a:rPr lang="en-US" altLang="zh-CN" sz="1800" b="0" i="0" dirty="0"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BootLoader</a:t>
            </a:r>
            <a:r>
              <a:rPr lang="zh-CN" altLang="en-US" sz="1800" b="0" i="0" dirty="0"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是一种启动加载程序，或者称为引导程序，我们在操作系统和嵌入式开发中经常用到，程序主要用于</a:t>
            </a:r>
            <a:r>
              <a:rPr lang="en-US" altLang="zh-CN" sz="1800" b="0" i="0" dirty="0"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ECU</a:t>
            </a:r>
            <a:r>
              <a:rPr lang="zh-CN" altLang="en-US" sz="1800" b="0" i="0" dirty="0"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软件更新，汽车</a:t>
            </a:r>
            <a:r>
              <a:rPr lang="en-US" altLang="zh-CN" sz="1800" b="0" i="0" dirty="0"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OTA</a:t>
            </a:r>
            <a:r>
              <a:rPr lang="zh-CN" altLang="en-US" sz="1800" b="0" i="0" dirty="0"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升级</a:t>
            </a:r>
            <a:r>
              <a:rPr lang="zh-CN" altLang="en-US" sz="1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等等。</a:t>
            </a:r>
            <a:endParaRPr lang="ja-JP" altLang="en-US" sz="18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pic>
        <p:nvPicPr>
          <p:cNvPr id="5" name="図 4">
            <a:extLst>
              <a:ext uri="{FF2B5EF4-FFF2-40B4-BE49-F238E27FC236}">
                <a16:creationId xmlns:a16="http://schemas.microsoft.com/office/drawing/2014/main" id="{44CC6A60-5EC5-4309-BAC4-8BB825CB1A3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12157" y="3012737"/>
            <a:ext cx="4447681" cy="1654788"/>
          </a:xfrm>
          <a:prstGeom prst="rect">
            <a:avLst/>
          </a:prstGeom>
        </p:spPr>
      </p:pic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DA8F95B7-95BF-4C9D-A8CC-5BD46FD25F8B}"/>
              </a:ext>
            </a:extLst>
          </p:cNvPr>
          <p:cNvSpPr txBox="1"/>
          <p:nvPr/>
        </p:nvSpPr>
        <p:spPr>
          <a:xfrm>
            <a:off x="277199" y="1833549"/>
            <a:ext cx="5679463" cy="3139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50825" indent="-250825" defTabSz="685800">
              <a:lnSpc>
                <a:spcPct val="90000"/>
              </a:lnSpc>
              <a:spcBef>
                <a:spcPts val="750"/>
              </a:spcBef>
              <a:buClr>
                <a:srgbClr val="EA0000"/>
              </a:buClr>
              <a:buSzPct val="120000"/>
              <a:buFont typeface="Arial" panose="020B0604020202020204" pitchFamily="34" charset="0"/>
              <a:buChar char="●"/>
            </a:pPr>
            <a:endParaRPr lang="ja-JP" altLang="en-US" sz="1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78D2B088-2113-43E5-95AC-D3ACEB479DF4}"/>
              </a:ext>
            </a:extLst>
          </p:cNvPr>
          <p:cNvSpPr txBox="1"/>
          <p:nvPr/>
        </p:nvSpPr>
        <p:spPr>
          <a:xfrm>
            <a:off x="277199" y="2138173"/>
            <a:ext cx="7957724" cy="7571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50825" indent="-250825" defTabSz="685800">
              <a:lnSpc>
                <a:spcPct val="90000"/>
              </a:lnSpc>
              <a:spcBef>
                <a:spcPts val="750"/>
              </a:spcBef>
              <a:buClr>
                <a:srgbClr val="EA0000"/>
              </a:buClr>
              <a:buSzPct val="120000"/>
              <a:buFont typeface="Arial" panose="020B0604020202020204" pitchFamily="34" charset="0"/>
              <a:buChar char="●"/>
            </a:pPr>
            <a:r>
              <a:rPr lang="zh-CN" altLang="en-US" sz="1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通常来说，</a:t>
            </a:r>
            <a:r>
              <a:rPr lang="en-US" altLang="zh-CN" sz="1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ECU BootLoader</a:t>
            </a:r>
            <a:r>
              <a:rPr lang="zh-CN" altLang="en-US" sz="1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的开发包括了</a:t>
            </a:r>
            <a:r>
              <a:rPr lang="en-US" altLang="zh-CN" sz="1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HOST</a:t>
            </a:r>
            <a:r>
              <a:rPr lang="zh-CN" altLang="en-US" sz="1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上位机，通信总线和通信协议的设计及开发，软件更新的激活条件，以及</a:t>
            </a:r>
            <a:r>
              <a:rPr lang="en-US" altLang="zh-CN" sz="1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BootLoader</a:t>
            </a:r>
            <a:r>
              <a:rPr lang="zh-CN" altLang="en-US" sz="1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应用程序接收、校验和</a:t>
            </a:r>
            <a:r>
              <a:rPr lang="en-US" altLang="zh-CN" sz="1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FLASH</a:t>
            </a:r>
            <a:r>
              <a:rPr lang="zh-CN" altLang="en-US" sz="1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烧写。</a:t>
            </a:r>
            <a:endParaRPr lang="ja-JP" altLang="en-US" sz="1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9" name="テキスト ボックス 8">
            <a:extLst>
              <a:ext uri="{FF2B5EF4-FFF2-40B4-BE49-F238E27FC236}">
                <a16:creationId xmlns:a16="http://schemas.microsoft.com/office/drawing/2014/main" id="{F2CFAC88-9C1E-4D6D-BC6E-23CB4A7EE475}"/>
              </a:ext>
            </a:extLst>
          </p:cNvPr>
          <p:cNvSpPr txBox="1"/>
          <p:nvPr/>
        </p:nvSpPr>
        <p:spPr>
          <a:xfrm>
            <a:off x="277199" y="1485208"/>
            <a:ext cx="8208710" cy="5355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50825" indent="-250825" defTabSz="685800">
              <a:lnSpc>
                <a:spcPct val="90000"/>
              </a:lnSpc>
              <a:spcBef>
                <a:spcPts val="750"/>
              </a:spcBef>
              <a:buClr>
                <a:srgbClr val="EA0000"/>
              </a:buClr>
              <a:buSzPct val="120000"/>
              <a:buFont typeface="Arial" panose="020B0604020202020204" pitchFamily="34" charset="0"/>
              <a:buChar char="●"/>
            </a:pPr>
            <a:r>
              <a:rPr lang="en-US" altLang="zh-CN" sz="1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ECU BootLoader</a:t>
            </a:r>
            <a:r>
              <a:rPr lang="zh-CN" altLang="en-US" sz="1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的开发很大程度上取决于客户的需求，由汽车原始设备制造商和供应商设计，包括</a:t>
            </a:r>
            <a:r>
              <a:rPr lang="en-US" altLang="zh-CN" sz="1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ECU</a:t>
            </a:r>
            <a:r>
              <a:rPr lang="zh-CN" altLang="en-US" sz="1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编程和再编程。</a:t>
            </a:r>
            <a:endParaRPr lang="ja-JP" altLang="en-US" sz="1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pic>
        <p:nvPicPr>
          <p:cNvPr id="11" name="図 10">
            <a:extLst>
              <a:ext uri="{FF2B5EF4-FFF2-40B4-BE49-F238E27FC236}">
                <a16:creationId xmlns:a16="http://schemas.microsoft.com/office/drawing/2014/main" id="{6421E6FF-909D-456E-972E-97342FC83DD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3488" y="2931319"/>
            <a:ext cx="3174276" cy="17362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3538563"/>
      </p:ext>
    </p:extLst>
  </p:cSld>
  <p:clrMapOvr>
    <a:masterClrMapping/>
  </p:clrMapOvr>
  <p:transition spd="slow"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1093EF41-B2BB-4DC2-B8E4-819E2C26CC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Bootloader development</a:t>
            </a:r>
            <a:endParaRPr kumimoji="1" lang="ja-JP" altLang="en-US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pic>
        <p:nvPicPr>
          <p:cNvPr id="21" name="図 20">
            <a:extLst>
              <a:ext uri="{FF2B5EF4-FFF2-40B4-BE49-F238E27FC236}">
                <a16:creationId xmlns:a16="http://schemas.microsoft.com/office/drawing/2014/main" id="{4495AAF8-0363-40F3-B0E8-8182695D82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48980"/>
            <a:ext cx="9144000" cy="38455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1152421"/>
      </p:ext>
    </p:extLst>
  </p:cSld>
  <p:clrMapOvr>
    <a:masterClrMapping/>
  </p:clrMapOvr>
  <p:transition spd="slow"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8B4C3FCA-D48E-4138-BB48-42A07FE308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Bootloader development</a:t>
            </a:r>
            <a:endParaRPr kumimoji="1" lang="ja-JP" altLang="en-US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DB0A3C0D-3663-4441-93EC-5EC55E0A2AA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85731" y="919453"/>
            <a:ext cx="8498051" cy="2155462"/>
          </a:xfrm>
        </p:spPr>
        <p:txBody>
          <a:bodyPr/>
          <a:lstStyle/>
          <a:p>
            <a:pPr marL="0" indent="0">
              <a:buNone/>
            </a:pPr>
            <a:r>
              <a:rPr kumimoji="1" lang="en-US" altLang="zh-CN" sz="1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MCU</a:t>
            </a:r>
            <a:r>
              <a:rPr kumimoji="1" lang="zh-CN" altLang="en-US" sz="1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的</a:t>
            </a:r>
            <a:r>
              <a:rPr kumimoji="1" lang="en-US" altLang="zh-CN" sz="1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BootLoader</a:t>
            </a:r>
            <a:r>
              <a:rPr kumimoji="1" lang="zh-CN" altLang="en-US" sz="1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还需要完成的事情有：</a:t>
            </a:r>
          </a:p>
          <a:p>
            <a:r>
              <a:rPr kumimoji="1" lang="en-US" altLang="zh-CN" sz="1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1</a:t>
            </a:r>
            <a:r>
              <a:rPr kumimoji="1" lang="zh-CN" altLang="en-US" sz="1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、关闭看门狗，初始化中断和</a:t>
            </a:r>
            <a:r>
              <a:rPr kumimoji="1" lang="en-US" altLang="zh-CN" sz="1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trap</a:t>
            </a:r>
            <a:r>
              <a:rPr kumimoji="1" lang="zh-CN" altLang="en-US" sz="1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向量表，进行时钟和外设初始化，让芯片正常运行起来</a:t>
            </a:r>
          </a:p>
          <a:p>
            <a:r>
              <a:rPr kumimoji="1" lang="en-US" altLang="zh-CN" sz="1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2</a:t>
            </a:r>
            <a:r>
              <a:rPr kumimoji="1" lang="zh-CN" altLang="en-US" sz="1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、提供</a:t>
            </a:r>
            <a:r>
              <a:rPr kumimoji="1" lang="en-US" altLang="zh-CN" sz="1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CAN, UART,</a:t>
            </a:r>
            <a:r>
              <a:rPr kumimoji="1" lang="zh-CN" altLang="en-US" sz="1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kumimoji="1" lang="en-US" altLang="zh-CN" sz="1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ETH</a:t>
            </a:r>
            <a:r>
              <a:rPr kumimoji="1" lang="zh-CN" altLang="en-US" sz="1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等用于通信功能的驱动，能够接受外部数据传输请求</a:t>
            </a:r>
          </a:p>
          <a:p>
            <a:r>
              <a:rPr kumimoji="1" lang="en-US" altLang="zh-CN" sz="1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3</a:t>
            </a:r>
            <a:r>
              <a:rPr kumimoji="1" lang="zh-CN" altLang="en-US" sz="1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、提供</a:t>
            </a:r>
            <a:r>
              <a:rPr kumimoji="1" lang="en-US" altLang="zh-CN" sz="1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FLASH</a:t>
            </a:r>
            <a:r>
              <a:rPr kumimoji="1" lang="zh-CN" altLang="en-US" sz="1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的读写和擦除驱动，设计服务来对通信端口接收到的更新代码进行校验、存储，以及跳转操作系统或后续应用程序代码。</a:t>
            </a:r>
          </a:p>
          <a:p>
            <a:r>
              <a:rPr kumimoji="1" lang="en-US" altLang="zh-CN" sz="1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4</a:t>
            </a:r>
            <a:r>
              <a:rPr kumimoji="1" lang="zh-CN" altLang="en-US" sz="1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、根据需要，可能还会开发一些基础诊断服务，串口交互程序等</a:t>
            </a:r>
            <a:endParaRPr kumimoji="1" lang="ja-JP" altLang="en-US" sz="18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4" name="直方体 3">
            <a:extLst>
              <a:ext uri="{FF2B5EF4-FFF2-40B4-BE49-F238E27FC236}">
                <a16:creationId xmlns:a16="http://schemas.microsoft.com/office/drawing/2014/main" id="{19469866-E736-42E5-99C4-42CFD694D3D1}"/>
              </a:ext>
            </a:extLst>
          </p:cNvPr>
          <p:cNvSpPr/>
          <p:nvPr/>
        </p:nvSpPr>
        <p:spPr>
          <a:xfrm>
            <a:off x="2161310" y="4116675"/>
            <a:ext cx="1453652" cy="588819"/>
          </a:xfrm>
          <a:prstGeom prst="cube">
            <a:avLst>
              <a:gd name="adj" fmla="val 59118"/>
            </a:avLst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>
                <a:solidFill>
                  <a:schemeClr val="tx1"/>
                </a:solidFill>
              </a:rPr>
              <a:t>Step 1</a:t>
            </a:r>
            <a:endParaRPr kumimoji="1" lang="ja-JP" altLang="en-US" dirty="0">
              <a:solidFill>
                <a:schemeClr val="tx1"/>
              </a:solidFill>
            </a:endParaRPr>
          </a:p>
        </p:txBody>
      </p:sp>
      <p:sp>
        <p:nvSpPr>
          <p:cNvPr id="5" name="直方体 4">
            <a:extLst>
              <a:ext uri="{FF2B5EF4-FFF2-40B4-BE49-F238E27FC236}">
                <a16:creationId xmlns:a16="http://schemas.microsoft.com/office/drawing/2014/main" id="{E7AC82FC-55CB-4901-9177-6FDD805843DF}"/>
              </a:ext>
            </a:extLst>
          </p:cNvPr>
          <p:cNvSpPr/>
          <p:nvPr/>
        </p:nvSpPr>
        <p:spPr>
          <a:xfrm>
            <a:off x="3267941" y="3879415"/>
            <a:ext cx="1453652" cy="588819"/>
          </a:xfrm>
          <a:prstGeom prst="cube">
            <a:avLst>
              <a:gd name="adj" fmla="val 59118"/>
            </a:avLst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>
                <a:solidFill>
                  <a:schemeClr val="tx1"/>
                </a:solidFill>
              </a:rPr>
              <a:t>Step 2</a:t>
            </a:r>
            <a:endParaRPr kumimoji="1" lang="ja-JP" altLang="en-US" dirty="0">
              <a:solidFill>
                <a:schemeClr val="tx1"/>
              </a:solidFill>
            </a:endParaRPr>
          </a:p>
        </p:txBody>
      </p:sp>
      <p:sp>
        <p:nvSpPr>
          <p:cNvPr id="6" name="直方体 5">
            <a:extLst>
              <a:ext uri="{FF2B5EF4-FFF2-40B4-BE49-F238E27FC236}">
                <a16:creationId xmlns:a16="http://schemas.microsoft.com/office/drawing/2014/main" id="{94EDBF09-94A7-462C-9D8F-CCB15C31A704}"/>
              </a:ext>
            </a:extLst>
          </p:cNvPr>
          <p:cNvSpPr/>
          <p:nvPr/>
        </p:nvSpPr>
        <p:spPr>
          <a:xfrm>
            <a:off x="4374572" y="3642155"/>
            <a:ext cx="1453652" cy="588819"/>
          </a:xfrm>
          <a:prstGeom prst="cube">
            <a:avLst>
              <a:gd name="adj" fmla="val 59118"/>
            </a:avLst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>
                <a:solidFill>
                  <a:schemeClr val="tx1"/>
                </a:solidFill>
              </a:rPr>
              <a:t>Step 3</a:t>
            </a:r>
            <a:endParaRPr kumimoji="1" lang="ja-JP" altLang="en-US" dirty="0">
              <a:solidFill>
                <a:schemeClr val="tx1"/>
              </a:solidFill>
            </a:endParaRPr>
          </a:p>
        </p:txBody>
      </p:sp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AC082EDF-CEB9-48DD-92A3-2FEFCA5A9EDF}"/>
              </a:ext>
            </a:extLst>
          </p:cNvPr>
          <p:cNvSpPr txBox="1"/>
          <p:nvPr/>
        </p:nvSpPr>
        <p:spPr>
          <a:xfrm>
            <a:off x="1900632" y="3804492"/>
            <a:ext cx="12153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BootRom</a:t>
            </a:r>
            <a:endParaRPr kumimoji="1" lang="ja-JP" altLang="en-US" dirty="0"/>
          </a:p>
        </p:txBody>
      </p: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AF478ADE-FD5A-48CC-BE68-A300913B0019}"/>
              </a:ext>
            </a:extLst>
          </p:cNvPr>
          <p:cNvSpPr txBox="1"/>
          <p:nvPr/>
        </p:nvSpPr>
        <p:spPr>
          <a:xfrm>
            <a:off x="3058067" y="3514100"/>
            <a:ext cx="15263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dirty="0"/>
              <a:t>Boot</a:t>
            </a:r>
            <a:r>
              <a:rPr kumimoji="1" lang="en-US" altLang="zh-CN" dirty="0"/>
              <a:t>Loader </a:t>
            </a:r>
            <a:endParaRPr kumimoji="1" lang="ja-JP" altLang="en-US" dirty="0"/>
          </a:p>
        </p:txBody>
      </p:sp>
      <p:sp>
        <p:nvSpPr>
          <p:cNvPr id="9" name="テキスト ボックス 8">
            <a:extLst>
              <a:ext uri="{FF2B5EF4-FFF2-40B4-BE49-F238E27FC236}">
                <a16:creationId xmlns:a16="http://schemas.microsoft.com/office/drawing/2014/main" id="{143E4818-4654-4314-BE39-75F16C611E68}"/>
              </a:ext>
            </a:extLst>
          </p:cNvPr>
          <p:cNvSpPr txBox="1"/>
          <p:nvPr/>
        </p:nvSpPr>
        <p:spPr>
          <a:xfrm>
            <a:off x="4720185" y="3272823"/>
            <a:ext cx="14221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Application</a:t>
            </a:r>
            <a:endParaRPr kumimoji="1" lang="ja-JP" altLang="en-US" dirty="0"/>
          </a:p>
        </p:txBody>
      </p:sp>
      <p:sp>
        <p:nvSpPr>
          <p:cNvPr id="10" name="テキスト ボックス 9">
            <a:extLst>
              <a:ext uri="{FF2B5EF4-FFF2-40B4-BE49-F238E27FC236}">
                <a16:creationId xmlns:a16="http://schemas.microsoft.com/office/drawing/2014/main" id="{E396A8AE-3B40-4B97-86B4-A3F1DA1B01E7}"/>
              </a:ext>
            </a:extLst>
          </p:cNvPr>
          <p:cNvSpPr txBox="1"/>
          <p:nvPr/>
        </p:nvSpPr>
        <p:spPr>
          <a:xfrm>
            <a:off x="1170591" y="4663052"/>
            <a:ext cx="16778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dirty="0"/>
              <a:t>0</a:t>
            </a:r>
            <a:r>
              <a:rPr kumimoji="1" lang="en-US" altLang="zh-CN" dirty="0"/>
              <a:t>x00000000</a:t>
            </a:r>
            <a:endParaRPr kumimoji="1" lang="ja-JP" altLang="en-US" dirty="0"/>
          </a:p>
        </p:txBody>
      </p:sp>
      <p:sp>
        <p:nvSpPr>
          <p:cNvPr id="11" name="テキスト ボックス 10">
            <a:extLst>
              <a:ext uri="{FF2B5EF4-FFF2-40B4-BE49-F238E27FC236}">
                <a16:creationId xmlns:a16="http://schemas.microsoft.com/office/drawing/2014/main" id="{08F50B0B-6EDC-47A4-A96B-AEB7975E9679}"/>
              </a:ext>
            </a:extLst>
          </p:cNvPr>
          <p:cNvSpPr txBox="1"/>
          <p:nvPr/>
        </p:nvSpPr>
        <p:spPr>
          <a:xfrm>
            <a:off x="2598790" y="4751480"/>
            <a:ext cx="16778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dirty="0"/>
              <a:t>0</a:t>
            </a:r>
            <a:r>
              <a:rPr kumimoji="1" lang="en-US" altLang="zh-CN" dirty="0"/>
              <a:t>x00C00000</a:t>
            </a:r>
            <a:endParaRPr kumimoji="1" lang="ja-JP" altLang="en-US" dirty="0"/>
          </a:p>
        </p:txBody>
      </p:sp>
      <p:sp>
        <p:nvSpPr>
          <p:cNvPr id="12" name="テキスト ボックス 11">
            <a:extLst>
              <a:ext uri="{FF2B5EF4-FFF2-40B4-BE49-F238E27FC236}">
                <a16:creationId xmlns:a16="http://schemas.microsoft.com/office/drawing/2014/main" id="{DC6B5B08-F808-43DC-9FA6-39418732E4A2}"/>
              </a:ext>
            </a:extLst>
          </p:cNvPr>
          <p:cNvSpPr txBox="1"/>
          <p:nvPr/>
        </p:nvSpPr>
        <p:spPr>
          <a:xfrm>
            <a:off x="3535632" y="4464217"/>
            <a:ext cx="16778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dirty="0"/>
              <a:t>0</a:t>
            </a:r>
            <a:r>
              <a:rPr kumimoji="1" lang="en-US" altLang="zh-CN" dirty="0"/>
              <a:t>x00C04000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150266418"/>
      </p:ext>
    </p:extLst>
  </p:cSld>
  <p:clrMapOvr>
    <a:masterClrMapping/>
  </p:clrMapOvr>
  <p:transition spd="slow"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95283379-F034-4307-83DD-5F58F92AA0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Boot</a:t>
            </a:r>
            <a:r>
              <a:rPr kumimoji="1"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需求分析</a:t>
            </a:r>
            <a:endParaRPr kumimoji="1" lang="ja-JP" altLang="en-US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73C6E044-5CB8-4153-B4DF-D08CC20B053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77200" y="881353"/>
            <a:ext cx="8767740" cy="3637919"/>
          </a:xfrm>
        </p:spPr>
        <p:txBody>
          <a:bodyPr/>
          <a:lstStyle/>
          <a:p>
            <a:pPr marL="0" indent="0">
              <a:buNone/>
            </a:pPr>
            <a:r>
              <a:rPr kumimoji="1" lang="zh-CN" altLang="en-US" sz="2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前期基本需求</a:t>
            </a:r>
            <a:endParaRPr kumimoji="1" lang="en-US" altLang="zh-CN" sz="20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0" indent="0">
              <a:buNone/>
            </a:pPr>
            <a:r>
              <a:rPr kumimoji="1" lang="en-US" altLang="zh-CN" sz="1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   1.</a:t>
            </a:r>
            <a:r>
              <a:rPr kumimoji="1" lang="zh-CN" altLang="en-US" sz="1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按照</a:t>
            </a:r>
            <a:r>
              <a:rPr kumimoji="1" lang="en-US" altLang="zh-CN" sz="1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XXX</a:t>
            </a:r>
            <a:r>
              <a:rPr kumimoji="1" lang="zh-CN" altLang="en-US" sz="1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刷写规范开发；</a:t>
            </a:r>
            <a:r>
              <a:rPr kumimoji="1" lang="en-US" altLang="zh-CN" sz="1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(</a:t>
            </a:r>
            <a:r>
              <a:rPr kumimoji="1" lang="zh-CN" altLang="en-US" sz="1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有些主机厂</a:t>
            </a:r>
            <a:r>
              <a:rPr kumimoji="1" lang="en-US" altLang="zh-CN" sz="1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(Car OEM)</a:t>
            </a:r>
            <a:r>
              <a:rPr kumimoji="1" lang="zh-CN" altLang="en-US" sz="1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为了知识产权保护，有自己的</a:t>
            </a:r>
            <a:r>
              <a:rPr kumimoji="1" lang="en-US" altLang="zh-CN" sz="1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bootloader</a:t>
            </a:r>
            <a:r>
              <a:rPr kumimoji="1" lang="zh-CN" altLang="en-US" sz="1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协议，这种情况下，</a:t>
            </a:r>
            <a:r>
              <a:rPr kumimoji="1" lang="en-US" altLang="zh-CN" sz="1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bootloader</a:t>
            </a:r>
            <a:r>
              <a:rPr kumimoji="1" lang="zh-CN" altLang="en-US" sz="1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开发者就必须按照主机厂的要求来开发</a:t>
            </a:r>
            <a:r>
              <a:rPr kumimoji="1" lang="en-US" altLang="zh-CN" sz="1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)</a:t>
            </a:r>
          </a:p>
          <a:p>
            <a:pPr marL="0" indent="0">
              <a:buNone/>
            </a:pPr>
            <a:r>
              <a:rPr kumimoji="1" lang="zh-CN" altLang="en-US" sz="1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   </a:t>
            </a:r>
            <a:r>
              <a:rPr kumimoji="1" lang="en-US" altLang="zh-CN" sz="1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2.</a:t>
            </a:r>
            <a:r>
              <a:rPr kumimoji="1" lang="zh-CN" altLang="en-US" sz="1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刷写方式</a:t>
            </a:r>
            <a:r>
              <a:rPr kumimoji="1" lang="en-US" altLang="zh-CN" sz="1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UDS ( UDS</a:t>
            </a:r>
            <a:r>
              <a:rPr kumimoji="1" lang="zh-CN" altLang="en-US" sz="1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协议栈 </a:t>
            </a:r>
            <a:r>
              <a:rPr kumimoji="1" lang="en-US" altLang="zh-CN" sz="1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) </a:t>
            </a:r>
            <a:r>
              <a:rPr kumimoji="1" lang="zh-CN" altLang="en-US" sz="1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，</a:t>
            </a:r>
            <a:r>
              <a:rPr kumimoji="1" lang="en-US" altLang="zh-CN" sz="1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SOS</a:t>
            </a:r>
            <a:r>
              <a:rPr kumimoji="1" lang="zh-CN" altLang="en-US" sz="1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烧录 </a:t>
            </a:r>
            <a:r>
              <a:rPr kumimoji="1" lang="en-US" altLang="zh-CN" sz="1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( </a:t>
            </a:r>
            <a:r>
              <a:rPr kumimoji="1" lang="zh-CN" altLang="en-US" sz="1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使用最简单的 </a:t>
            </a:r>
            <a:r>
              <a:rPr kumimoji="1" lang="en-US" altLang="zh-CN" sz="1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UDS</a:t>
            </a:r>
            <a:r>
              <a:rPr kumimoji="1" lang="zh-CN" altLang="en-US" sz="1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协议栈 的服务来烧写程序</a:t>
            </a:r>
            <a:r>
              <a:rPr kumimoji="1" lang="en-US" altLang="zh-CN" sz="1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)</a:t>
            </a:r>
            <a:r>
              <a:rPr kumimoji="1" lang="zh-CN" altLang="en-US" sz="1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；</a:t>
            </a:r>
            <a:endParaRPr kumimoji="1" lang="en-US" altLang="zh-CN" sz="1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0" indent="0">
              <a:buNone/>
            </a:pPr>
            <a:r>
              <a:rPr kumimoji="1" lang="en-US" altLang="zh-CN" sz="1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   3.</a:t>
            </a:r>
            <a:r>
              <a:rPr kumimoji="1" lang="zh-CN" altLang="en-US" sz="1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初始化时将所有</a:t>
            </a:r>
            <a:r>
              <a:rPr kumimoji="1" lang="en-US" altLang="zh-CN" sz="1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IO</a:t>
            </a:r>
            <a:r>
              <a:rPr kumimoji="1" lang="zh-CN" altLang="en-US" sz="1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置为安全状态；</a:t>
            </a:r>
            <a:endParaRPr kumimoji="1" lang="en-US" altLang="zh-CN" sz="1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0" indent="0">
              <a:buNone/>
            </a:pPr>
            <a:r>
              <a:rPr kumimoji="1" lang="en-US" altLang="zh-CN" sz="1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   4.</a:t>
            </a:r>
            <a:r>
              <a:rPr kumimoji="1" lang="zh-CN" altLang="en-US" sz="1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刷写过程中需要存储及和</a:t>
            </a:r>
            <a:r>
              <a:rPr kumimoji="1" lang="en-US" altLang="zh-CN" sz="1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APP</a:t>
            </a:r>
            <a:r>
              <a:rPr kumimoji="1" lang="zh-CN" altLang="en-US" sz="1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通信的数据存入外部</a:t>
            </a:r>
            <a:r>
              <a:rPr kumimoji="1" lang="en-US" altLang="zh-CN" sz="1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EEPROM</a:t>
            </a:r>
            <a:r>
              <a:rPr kumimoji="1" lang="zh-CN" altLang="en-US" sz="1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中；</a:t>
            </a:r>
            <a:endParaRPr kumimoji="1" lang="en-US" altLang="zh-CN" sz="1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0" indent="0">
              <a:buNone/>
            </a:pPr>
            <a:r>
              <a:rPr kumimoji="1" lang="en-US" altLang="zh-CN" sz="1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   5.bootloader</a:t>
            </a:r>
            <a:r>
              <a:rPr kumimoji="1" lang="zh-CN" altLang="en-US" sz="1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程序地址范围</a:t>
            </a:r>
            <a:r>
              <a:rPr kumimoji="1" lang="en-US" altLang="zh-CN" sz="1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C00000-C04000</a:t>
            </a:r>
            <a:r>
              <a:rPr kumimoji="1" lang="zh-CN" altLang="en-US" sz="1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；</a:t>
            </a:r>
            <a:endParaRPr kumimoji="1" lang="en-US" altLang="zh-CN" sz="1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0" indent="0">
              <a:buNone/>
            </a:pPr>
            <a:r>
              <a:rPr kumimoji="1" lang="en-US" altLang="zh-CN" sz="1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   6.</a:t>
            </a:r>
            <a:r>
              <a:rPr kumimoji="1" lang="zh-CN" altLang="en-US" sz="1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主频</a:t>
            </a:r>
            <a:r>
              <a:rPr kumimoji="1" lang="en-US" altLang="zh-CN" sz="1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80MHz</a:t>
            </a:r>
            <a:r>
              <a:rPr kumimoji="1" lang="zh-CN" altLang="en-US" sz="1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；</a:t>
            </a:r>
            <a:endParaRPr kumimoji="1" lang="en-US" altLang="zh-CN" sz="1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0" indent="0">
              <a:buNone/>
            </a:pPr>
            <a:r>
              <a:rPr kumimoji="1" lang="en-US" altLang="zh-CN" sz="1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   7.</a:t>
            </a:r>
            <a:r>
              <a:rPr kumimoji="1" lang="zh-CN" altLang="en-US" sz="1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跳转</a:t>
            </a:r>
            <a:r>
              <a:rPr kumimoji="1" lang="en-US" altLang="zh-CN" sz="1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APP</a:t>
            </a:r>
            <a:r>
              <a:rPr kumimoji="1" lang="zh-CN" altLang="en-US" sz="1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前清除配置的硬件资源；</a:t>
            </a:r>
            <a:endParaRPr kumimoji="1" lang="en-US" altLang="zh-CN" sz="1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0" indent="0">
              <a:buNone/>
            </a:pPr>
            <a:r>
              <a:rPr kumimoji="1" lang="en-US" altLang="zh-CN" sz="1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   8.</a:t>
            </a:r>
            <a:r>
              <a:rPr kumimoji="1" lang="zh-CN" altLang="en-US" sz="1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单片机内部看门狗喂狗超时导致复位的标志位置位时在</a:t>
            </a:r>
            <a:r>
              <a:rPr kumimoji="1" lang="en-US" altLang="zh-CN" sz="1600" dirty="0" err="1">
                <a:latin typeface="Microsoft YaHei" panose="020B0503020204020204" pitchFamily="34" charset="-122"/>
                <a:ea typeface="Microsoft YaHei" panose="020B0503020204020204" pitchFamily="34" charset="-122"/>
              </a:rPr>
              <a:t>cstart</a:t>
            </a:r>
            <a:r>
              <a:rPr kumimoji="1" lang="zh-CN" altLang="en-US" sz="1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初始化内存前直接跳转</a:t>
            </a:r>
            <a:r>
              <a:rPr kumimoji="1" lang="en-US" altLang="zh-CN" sz="1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APP</a:t>
            </a:r>
            <a:r>
              <a:rPr kumimoji="1" lang="zh-CN" altLang="en-US" sz="1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；</a:t>
            </a:r>
            <a:endParaRPr kumimoji="1" lang="en-US" altLang="zh-CN" sz="1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0" indent="0">
              <a:buNone/>
            </a:pPr>
            <a:r>
              <a:rPr kumimoji="1" lang="en-US" altLang="zh-CN" sz="1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   9.</a:t>
            </a:r>
            <a:r>
              <a:rPr kumimoji="1" lang="zh-CN" altLang="en-US" sz="1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在进入编程模式后将变量</a:t>
            </a:r>
            <a:r>
              <a:rPr kumimoji="1" lang="en-US" altLang="zh-CN" sz="1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kumimoji="1" lang="en-US" altLang="zh-CN" sz="1600" dirty="0" err="1">
                <a:latin typeface="Microsoft YaHei" panose="020B0503020204020204" pitchFamily="34" charset="-122"/>
                <a:ea typeface="Microsoft YaHei" panose="020B0503020204020204" pitchFamily="34" charset="-122"/>
              </a:rPr>
              <a:t>ECU_Reprogramming_Mode_Ended</a:t>
            </a:r>
            <a:r>
              <a:rPr kumimoji="1" lang="en-US" altLang="zh-CN" sz="1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__at(0x00CFF8)</a:t>
            </a:r>
            <a:r>
              <a:rPr kumimoji="1" lang="zh-CN" altLang="en-US" sz="1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置为</a:t>
            </a:r>
            <a:r>
              <a:rPr kumimoji="1" lang="en-US" altLang="zh-CN" sz="1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0x55AA55AAU</a:t>
            </a:r>
            <a:r>
              <a:rPr kumimoji="1" lang="zh-CN" altLang="en-US" sz="1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，编程完成后清</a:t>
            </a:r>
            <a:r>
              <a:rPr kumimoji="1" lang="en-US" altLang="zh-CN" sz="1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0</a:t>
            </a:r>
            <a:r>
              <a:rPr kumimoji="1" lang="zh-CN" altLang="en-US" sz="1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；</a:t>
            </a:r>
            <a:endParaRPr kumimoji="1" lang="en-US" altLang="zh-CN" sz="1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464513028"/>
      </p:ext>
    </p:extLst>
  </p:cSld>
  <p:clrMapOvr>
    <a:masterClrMapping/>
  </p:clrMapOvr>
  <p:transition spd="slow"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D6AB8418-2E73-40BE-989F-4AF81818A2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Boot</a:t>
            </a:r>
            <a:r>
              <a:rPr kumimoji="1"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需求分析</a:t>
            </a:r>
            <a:endParaRPr kumimoji="1" lang="ja-JP" altLang="en-US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4619E268-4A21-4E3B-A74D-C49CBDE06C0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77200" y="864231"/>
            <a:ext cx="8866799" cy="3701526"/>
          </a:xfrm>
        </p:spPr>
        <p:txBody>
          <a:bodyPr/>
          <a:lstStyle/>
          <a:p>
            <a:pPr marL="0" indent="0">
              <a:buNone/>
            </a:pPr>
            <a:r>
              <a:rPr kumimoji="1" lang="en-US" altLang="zh-CN" sz="1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   10.APP</a:t>
            </a:r>
            <a:r>
              <a:rPr kumimoji="1" lang="zh-CN" altLang="en-US" sz="1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有三部分程序需要刷写：</a:t>
            </a:r>
            <a:endParaRPr kumimoji="1" lang="en-US" altLang="zh-CN" sz="1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0" indent="0">
              <a:buNone/>
            </a:pPr>
            <a:r>
              <a:rPr kumimoji="1" lang="en-US" altLang="zh-CN" sz="1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	1)</a:t>
            </a:r>
            <a:r>
              <a:rPr kumimoji="1" lang="zh-CN" altLang="en-US" sz="1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主单片机内的</a:t>
            </a:r>
            <a:r>
              <a:rPr kumimoji="1" lang="en-US" altLang="zh-CN" sz="1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APP</a:t>
            </a:r>
            <a:r>
              <a:rPr kumimoji="1" lang="zh-CN" altLang="en-US" sz="1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程序，正常方式刷写；</a:t>
            </a:r>
            <a:endParaRPr kumimoji="1" lang="en-US" altLang="zh-CN" sz="1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0" indent="0">
              <a:buNone/>
            </a:pPr>
            <a:r>
              <a:rPr kumimoji="1" lang="en-US" altLang="zh-CN" sz="1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	2)</a:t>
            </a:r>
            <a:r>
              <a:rPr kumimoji="1" lang="zh-CN" altLang="en-US" sz="1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辅单片机内的</a:t>
            </a:r>
            <a:r>
              <a:rPr kumimoji="1" lang="en-US" altLang="zh-CN" sz="1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Boot</a:t>
            </a:r>
            <a:r>
              <a:rPr kumimoji="1" lang="zh-CN" altLang="en-US" sz="1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或</a:t>
            </a:r>
            <a:r>
              <a:rPr kumimoji="1" lang="en-US" altLang="zh-CN" sz="1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APP</a:t>
            </a:r>
            <a:r>
              <a:rPr kumimoji="1" lang="zh-CN" altLang="en-US" sz="1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，通过</a:t>
            </a:r>
            <a:r>
              <a:rPr kumimoji="1" lang="en-US" altLang="zh-CN" sz="1600" dirty="0" err="1">
                <a:latin typeface="Microsoft YaHei" panose="020B0503020204020204" pitchFamily="34" charset="-122"/>
                <a:ea typeface="Microsoft YaHei" panose="020B0503020204020204" pitchFamily="34" charset="-122"/>
              </a:rPr>
              <a:t>Spi</a:t>
            </a:r>
            <a:r>
              <a:rPr kumimoji="1" lang="zh-CN" altLang="en-US" sz="1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传输命令及数据，由</a:t>
            </a:r>
            <a:r>
              <a:rPr kumimoji="1" lang="en-US" altLang="zh-CN" sz="1600" dirty="0" err="1">
                <a:latin typeface="Microsoft YaHei" panose="020B0503020204020204" pitchFamily="34" charset="-122"/>
                <a:ea typeface="Microsoft YaHei" panose="020B0503020204020204" pitchFamily="34" charset="-122"/>
              </a:rPr>
              <a:t>bootloder</a:t>
            </a:r>
            <a:r>
              <a:rPr kumimoji="1" lang="zh-CN" altLang="en-US" sz="1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通过通信完成刷写；</a:t>
            </a:r>
            <a:endParaRPr kumimoji="1" lang="en-US" altLang="zh-CN" sz="1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0" indent="0">
              <a:buNone/>
            </a:pPr>
            <a:r>
              <a:rPr kumimoji="1" lang="en-US" altLang="zh-CN" sz="1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	3)</a:t>
            </a:r>
            <a:r>
              <a:rPr kumimoji="1" lang="zh-CN" altLang="en-US" sz="1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外部</a:t>
            </a:r>
            <a:r>
              <a:rPr kumimoji="1" lang="en-US" altLang="zh-CN" sz="1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EEPROM</a:t>
            </a:r>
            <a:r>
              <a:rPr kumimoji="1" lang="zh-CN" altLang="en-US" sz="1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数据，通过</a:t>
            </a:r>
            <a:r>
              <a:rPr kumimoji="1" lang="en-US" altLang="zh-CN" sz="1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I2C</a:t>
            </a:r>
            <a:r>
              <a:rPr kumimoji="1" lang="zh-CN" altLang="en-US" sz="1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刷写，由</a:t>
            </a:r>
            <a:r>
              <a:rPr kumimoji="1" lang="en-US" altLang="zh-CN" sz="1600" dirty="0" err="1">
                <a:latin typeface="Microsoft YaHei" panose="020B0503020204020204" pitchFamily="34" charset="-122"/>
                <a:ea typeface="Microsoft YaHei" panose="020B0503020204020204" pitchFamily="34" charset="-122"/>
              </a:rPr>
              <a:t>bootloder</a:t>
            </a:r>
            <a:r>
              <a:rPr kumimoji="1" lang="zh-CN" altLang="en-US" sz="1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通过通信完成刷写；</a:t>
            </a:r>
            <a:endParaRPr kumimoji="1" lang="en-US" altLang="zh-CN" sz="1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0" indent="0">
              <a:buNone/>
            </a:pPr>
            <a:r>
              <a:rPr kumimoji="1" lang="en-US" altLang="zh-CN" sz="1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   11.</a:t>
            </a:r>
            <a:r>
              <a:rPr kumimoji="1" lang="zh-CN" altLang="en-US" sz="1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辅单片机程序及</a:t>
            </a:r>
            <a:r>
              <a:rPr kumimoji="1" lang="en-US" altLang="zh-CN" sz="1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EEPROM</a:t>
            </a:r>
            <a:r>
              <a:rPr kumimoji="1" lang="zh-CN" altLang="en-US" sz="1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数据在合成</a:t>
            </a:r>
            <a:r>
              <a:rPr kumimoji="1" lang="en-US" altLang="zh-CN" sz="1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HEX</a:t>
            </a:r>
            <a:r>
              <a:rPr kumimoji="1" lang="zh-CN" altLang="en-US" sz="1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文件时需要叠加偏移地址，如辅单片机程序起始地址</a:t>
            </a:r>
            <a:r>
              <a:rPr kumimoji="1" lang="en-US" altLang="zh-CN" sz="1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C08000</a:t>
            </a:r>
            <a:r>
              <a:rPr kumimoji="1" lang="zh-CN" altLang="en-US" sz="1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在合成</a:t>
            </a:r>
            <a:r>
              <a:rPr kumimoji="1" lang="en-US" altLang="zh-CN" sz="1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HEX</a:t>
            </a:r>
            <a:r>
              <a:rPr kumimoji="1" lang="zh-CN" altLang="en-US" sz="1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后的地址为</a:t>
            </a:r>
            <a:r>
              <a:rPr kumimoji="1" lang="en-US" altLang="zh-CN" sz="1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0x1C08000</a:t>
            </a:r>
            <a:r>
              <a:rPr kumimoji="1" lang="zh-CN" altLang="en-US" sz="1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；</a:t>
            </a:r>
            <a:r>
              <a:rPr kumimoji="1" lang="en-US" altLang="zh-CN" sz="1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EEPROM</a:t>
            </a:r>
            <a:r>
              <a:rPr kumimoji="1" lang="zh-CN" altLang="en-US" sz="1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地址起始位</a:t>
            </a:r>
            <a:r>
              <a:rPr kumimoji="1" lang="en-US" altLang="zh-CN" sz="1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0x2000000</a:t>
            </a:r>
            <a:r>
              <a:rPr kumimoji="1" lang="zh-CN" altLang="en-US" sz="1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；</a:t>
            </a:r>
            <a:r>
              <a:rPr kumimoji="1" lang="en-US" altLang="zh-CN" sz="1600" dirty="0" err="1">
                <a:latin typeface="Microsoft YaHei" panose="020B0503020204020204" pitchFamily="34" charset="-122"/>
                <a:ea typeface="Microsoft YaHei" panose="020B0503020204020204" pitchFamily="34" charset="-122"/>
              </a:rPr>
              <a:t>bootloadr</a:t>
            </a:r>
            <a:r>
              <a:rPr kumimoji="1" lang="zh-CN" altLang="en-US" sz="1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在接收到这种地址时采用相应的刷写方式并还原地址</a:t>
            </a:r>
            <a:endParaRPr kumimoji="1" lang="en-US" altLang="zh-CN" sz="1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0" indent="0">
              <a:buNone/>
            </a:pPr>
            <a:r>
              <a:rPr kumimoji="1" lang="en-US" altLang="zh-CN" sz="1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   12.HEX</a:t>
            </a:r>
            <a:r>
              <a:rPr kumimoji="1" lang="zh-CN" altLang="en-US" sz="1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合成软件及</a:t>
            </a:r>
            <a:r>
              <a:rPr kumimoji="1" lang="en-US" altLang="zh-CN" sz="1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bootloader</a:t>
            </a:r>
            <a:r>
              <a:rPr kumimoji="1" lang="zh-CN" altLang="en-US" sz="1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要能够实现三部分的任意组合的刷写；</a:t>
            </a:r>
            <a:endParaRPr kumimoji="1" lang="en-US" altLang="zh-CN" sz="1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0" indent="0">
              <a:buNone/>
            </a:pPr>
            <a:r>
              <a:rPr kumimoji="1" lang="en-US" altLang="zh-CN" sz="1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   13.HEX</a:t>
            </a:r>
            <a:r>
              <a:rPr kumimoji="1" lang="zh-CN" altLang="en-US" sz="1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合成软件需要将全地址范围内未使用的字节置为无效操作码</a:t>
            </a:r>
            <a:r>
              <a:rPr kumimoji="1" lang="en-US" altLang="zh-CN" sz="1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0xF9</a:t>
            </a:r>
            <a:r>
              <a:rPr kumimoji="1" lang="zh-CN" altLang="en-US" sz="1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；</a:t>
            </a:r>
            <a:endParaRPr kumimoji="1" lang="en-US" altLang="zh-CN" sz="1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0" indent="0">
              <a:buNone/>
            </a:pPr>
            <a:r>
              <a:rPr kumimoji="1" lang="en-US" altLang="zh-CN" sz="1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   14.HEX</a:t>
            </a:r>
            <a:r>
              <a:rPr kumimoji="1" lang="zh-CN" altLang="en-US" sz="1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合成软件需要计算设定的地址范围的校验和并将结果写入目标</a:t>
            </a:r>
            <a:r>
              <a:rPr kumimoji="1" lang="en-US" altLang="zh-CN" sz="1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HEX</a:t>
            </a:r>
            <a:r>
              <a:rPr kumimoji="1" lang="zh-CN" altLang="en-US" sz="1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文件的指定地址；</a:t>
            </a:r>
            <a:endParaRPr kumimoji="1" lang="en-US" altLang="zh-CN" sz="1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0" indent="0">
              <a:buNone/>
            </a:pPr>
            <a:r>
              <a:rPr kumimoji="1" lang="en-US" altLang="zh-CN" sz="1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   15.</a:t>
            </a:r>
            <a:r>
              <a:rPr kumimoji="1" lang="zh-CN" altLang="en-US" sz="1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在</a:t>
            </a:r>
            <a:r>
              <a:rPr kumimoji="1" lang="en-US" altLang="zh-CN" sz="1600" dirty="0" err="1">
                <a:latin typeface="Microsoft YaHei" panose="020B0503020204020204" pitchFamily="34" charset="-122"/>
                <a:ea typeface="Microsoft YaHei" panose="020B0503020204020204" pitchFamily="34" charset="-122"/>
              </a:rPr>
              <a:t>cstart</a:t>
            </a:r>
            <a:r>
              <a:rPr kumimoji="1" lang="zh-CN" altLang="en-US" sz="1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中变量初始化之前判断单片机是否是软件复位，如果是则将变量</a:t>
            </a:r>
            <a:r>
              <a:rPr kumimoji="1" lang="en-US" altLang="zh-CN" sz="1600" dirty="0" err="1">
                <a:latin typeface="Microsoft YaHei" panose="020B0503020204020204" pitchFamily="34" charset="-122"/>
                <a:ea typeface="Microsoft YaHei" panose="020B0503020204020204" pitchFamily="34" charset="-122"/>
              </a:rPr>
              <a:t>WDT_Fault_At_Power_Up_Set_By_Boot__at</a:t>
            </a:r>
            <a:r>
              <a:rPr kumimoji="1" lang="en-US" altLang="zh-CN" sz="1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(0x00CFF2)</a:t>
            </a:r>
            <a:r>
              <a:rPr kumimoji="1" lang="zh-CN" altLang="en-US" sz="1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置为</a:t>
            </a:r>
            <a:r>
              <a:rPr kumimoji="1" lang="en-US" altLang="zh-CN" sz="1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1</a:t>
            </a:r>
            <a:r>
              <a:rPr kumimoji="1" lang="zh-CN" altLang="en-US" sz="1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并立即跳转到</a:t>
            </a:r>
            <a:r>
              <a:rPr kumimoji="1" lang="en-US" altLang="zh-CN" sz="1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APP</a:t>
            </a:r>
            <a:r>
              <a:rPr kumimoji="1" lang="zh-CN" altLang="en-US" sz="1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中，否则置为</a:t>
            </a:r>
            <a:r>
              <a:rPr kumimoji="1" lang="en-US" altLang="zh-CN" sz="1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0</a:t>
            </a:r>
            <a:r>
              <a:rPr kumimoji="1" lang="zh-CN" altLang="en-US" sz="1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正常运行。</a:t>
            </a:r>
          </a:p>
        </p:txBody>
      </p:sp>
    </p:spTree>
    <p:extLst>
      <p:ext uri="{BB962C8B-B14F-4D97-AF65-F5344CB8AC3E}">
        <p14:creationId xmlns:p14="http://schemas.microsoft.com/office/powerpoint/2010/main" val="3952528797"/>
      </p:ext>
    </p:extLst>
  </p:cSld>
  <p:clrMapOvr>
    <a:masterClrMapping/>
  </p:clrMapOvr>
  <p:transition spd="slow"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B45CEF0-30DF-430C-A319-92EA1EAF73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Bootloader strategy example</a:t>
            </a:r>
            <a:endParaRPr kumimoji="1" lang="ja-JP" altLang="en-US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335E00DD-1054-41C9-A621-7ADC2C89F09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77200" y="795356"/>
            <a:ext cx="8574107" cy="609398"/>
          </a:xfrm>
        </p:spPr>
        <p:txBody>
          <a:bodyPr/>
          <a:lstStyle/>
          <a:p>
            <a:r>
              <a:rPr lang="zh-CN" altLang="en-US" b="0" i="0" dirty="0">
                <a:solidFill>
                  <a:srgbClr val="333333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按照项目需求导入开发，下图是比较常见的</a:t>
            </a:r>
            <a:r>
              <a:rPr lang="en-US" altLang="zh-CN" b="0" i="0" dirty="0">
                <a:solidFill>
                  <a:srgbClr val="333333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Bootloader</a:t>
            </a:r>
            <a:r>
              <a:rPr lang="zh-CN" altLang="en-US" b="0" i="0" dirty="0">
                <a:solidFill>
                  <a:srgbClr val="333333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更新</a:t>
            </a:r>
            <a:r>
              <a:rPr lang="en-US" altLang="zh-CN" b="0" i="0" dirty="0">
                <a:solidFill>
                  <a:srgbClr val="333333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ECU</a:t>
            </a:r>
            <a:r>
              <a:rPr lang="zh-CN" altLang="en-US" b="0" i="0" dirty="0">
                <a:solidFill>
                  <a:srgbClr val="333333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应用程序的流程图</a:t>
            </a:r>
            <a:endParaRPr kumimoji="1" lang="ja-JP" altLang="en-US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pic>
        <p:nvPicPr>
          <p:cNvPr id="7" name="図 6">
            <a:extLst>
              <a:ext uri="{FF2B5EF4-FFF2-40B4-BE49-F238E27FC236}">
                <a16:creationId xmlns:a16="http://schemas.microsoft.com/office/drawing/2014/main" id="{23786297-A46A-40A9-B9F4-E1DDA70FF0B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34057" y="1404754"/>
            <a:ext cx="2552668" cy="3681399"/>
          </a:xfrm>
          <a:prstGeom prst="rect">
            <a:avLst/>
          </a:prstGeom>
        </p:spPr>
      </p:pic>
      <p:pic>
        <p:nvPicPr>
          <p:cNvPr id="9" name="図 8">
            <a:extLst>
              <a:ext uri="{FF2B5EF4-FFF2-40B4-BE49-F238E27FC236}">
                <a16:creationId xmlns:a16="http://schemas.microsoft.com/office/drawing/2014/main" id="{0D4A04D8-3A4B-4960-96E5-832A038D330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55134" y="1086279"/>
            <a:ext cx="4311666" cy="37983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7021914"/>
      </p:ext>
    </p:extLst>
  </p:cSld>
  <p:clrMapOvr>
    <a:masterClrMapping/>
  </p:clrMapOvr>
  <p:transition spd="slow"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在这里插入图片描述">
            <a:extLst>
              <a:ext uri="{FF2B5EF4-FFF2-40B4-BE49-F238E27FC236}">
                <a16:creationId xmlns:a16="http://schemas.microsoft.com/office/drawing/2014/main" id="{C5DB131B-BA14-48AD-B59C-488DFD9614D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09856" y="742913"/>
            <a:ext cx="3847336" cy="43357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タイトル 1">
            <a:extLst>
              <a:ext uri="{FF2B5EF4-FFF2-40B4-BE49-F238E27FC236}">
                <a16:creationId xmlns:a16="http://schemas.microsoft.com/office/drawing/2014/main" id="{B1E6B783-E90C-426F-8AAA-48B2289ED4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7200" y="172800"/>
            <a:ext cx="7631485" cy="387798"/>
          </a:xfrm>
        </p:spPr>
        <p:txBody>
          <a:bodyPr/>
          <a:lstStyle/>
          <a:p>
            <a:r>
              <a:rPr kumimoji="1" lang="en-US" altLang="zh-CN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Development flow</a:t>
            </a:r>
            <a:endParaRPr kumimoji="1" lang="ja-JP" altLang="en-US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911D2AAC-1FFE-488E-B865-761137BC07C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85731" y="919453"/>
            <a:ext cx="4370089" cy="1016689"/>
          </a:xfrm>
        </p:spPr>
        <p:txBody>
          <a:bodyPr/>
          <a:lstStyle/>
          <a:p>
            <a:pPr algn="l"/>
            <a:r>
              <a:rPr lang="zh-CN" altLang="en-US" b="0" i="0" dirty="0"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每个主机厂的刷写规范都大同小异，区别不大。</a:t>
            </a:r>
          </a:p>
          <a:p>
            <a:pPr marL="0" indent="0" algn="l">
              <a:buNone/>
            </a:pPr>
            <a:r>
              <a:rPr lang="en-US" altLang="zh-CN" b="0" i="0" dirty="0"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Bootloader</a:t>
            </a:r>
            <a:r>
              <a:rPr lang="zh-CN" altLang="en-US" b="0" i="0" dirty="0"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的诊断服务流程如下：</a:t>
            </a:r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CF0FEA0A-7130-4ADD-80E0-3D5A75F62B75}"/>
              </a:ext>
            </a:extLst>
          </p:cNvPr>
          <p:cNvSpPr txBox="1"/>
          <p:nvPr/>
        </p:nvSpPr>
        <p:spPr>
          <a:xfrm>
            <a:off x="277200" y="2202418"/>
            <a:ext cx="496824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b="0" i="0" dirty="0"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流程可以分成三个阶段：</a:t>
            </a:r>
            <a:endParaRPr lang="en-US" altLang="zh-CN" b="0" i="0" dirty="0">
              <a:effectLst/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342900" indent="-342900">
              <a:buAutoNum type="arabicParenR"/>
            </a:pPr>
            <a:r>
              <a:rPr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预编程阶段</a:t>
            </a:r>
            <a:endParaRPr lang="en-US" altLang="zh-CN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342900" indent="-342900">
              <a:buAutoNum type="arabicParenR"/>
            </a:pPr>
            <a:r>
              <a:rPr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编程阶段</a:t>
            </a:r>
            <a:endParaRPr lang="en-US" altLang="zh-CN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342900" indent="-342900">
              <a:buAutoNum type="arabicParenR"/>
            </a:pPr>
            <a:r>
              <a:rPr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编程结束阶段</a:t>
            </a:r>
            <a:endParaRPr lang="ja-JP" altLang="en-US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384451065"/>
      </p:ext>
    </p:extLst>
  </p:cSld>
  <p:clrMapOvr>
    <a:masterClrMapping/>
  </p:clrMapOvr>
  <p:transition spd="slow"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FAA9630D-E7CB-4406-9598-90EAC2E579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Boot </a:t>
            </a:r>
            <a:r>
              <a:rPr kumimoji="1" lang="en-US" altLang="ja-JP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strategy example</a:t>
            </a:r>
            <a:endParaRPr kumimoji="1" lang="ja-JP" altLang="en-US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8C5A948C-BDAC-4057-AF2C-1ADF127CC71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85731" y="919453"/>
            <a:ext cx="8574107" cy="3460434"/>
          </a:xfrm>
        </p:spPr>
        <p:txBody>
          <a:bodyPr/>
          <a:lstStyle/>
          <a:p>
            <a:r>
              <a:rPr kumimoji="1"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预编译阶段：</a:t>
            </a:r>
            <a:endParaRPr kumimoji="1" lang="en-US" altLang="zh-CN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0" indent="0">
              <a:buNone/>
            </a:pPr>
            <a:r>
              <a:rPr kumimoji="1" lang="en-US" altLang="zh-CN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   1. </a:t>
            </a:r>
            <a:r>
              <a:rPr kumimoji="1"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开始编程后，</a:t>
            </a:r>
            <a:r>
              <a:rPr kumimoji="1" lang="en-US" altLang="zh-CN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0x22</a:t>
            </a:r>
            <a:r>
              <a:rPr kumimoji="1"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服务通过标识符；</a:t>
            </a:r>
            <a:r>
              <a:rPr kumimoji="1" lang="en-US" altLang="zh-CN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0xF193</a:t>
            </a:r>
            <a:r>
              <a:rPr kumimoji="1"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读取</a:t>
            </a:r>
            <a:r>
              <a:rPr kumimoji="1" lang="en-US" altLang="zh-CN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ECU</a:t>
            </a:r>
            <a:r>
              <a:rPr kumimoji="1"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硬件版本号；</a:t>
            </a:r>
            <a:r>
              <a:rPr kumimoji="1" lang="en-US" altLang="zh-CN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0xF180</a:t>
            </a:r>
            <a:r>
              <a:rPr kumimoji="1"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读取</a:t>
            </a:r>
            <a:r>
              <a:rPr kumimoji="1" lang="en-US" altLang="zh-CN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bootloader</a:t>
            </a:r>
            <a:r>
              <a:rPr kumimoji="1"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软件版本号。</a:t>
            </a:r>
            <a:endParaRPr kumimoji="1" lang="en-US" altLang="zh-CN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0" indent="0">
              <a:buNone/>
            </a:pPr>
            <a:r>
              <a:rPr kumimoji="1" lang="en-US" altLang="zh-CN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   2. 0x10</a:t>
            </a:r>
            <a:r>
              <a:rPr kumimoji="1"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服务进入扩展会话模式。</a:t>
            </a:r>
            <a:endParaRPr kumimoji="1" lang="en-US" altLang="zh-CN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0" indent="0">
              <a:buNone/>
            </a:pPr>
            <a:r>
              <a:rPr kumimoji="1" lang="en-US" altLang="zh-CN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   3. 0x85</a:t>
            </a:r>
            <a:r>
              <a:rPr kumimoji="1"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服务关闭</a:t>
            </a:r>
            <a:r>
              <a:rPr kumimoji="1" lang="en-US" altLang="zh-CN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DTC</a:t>
            </a:r>
            <a:r>
              <a:rPr kumimoji="1"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。</a:t>
            </a:r>
            <a:endParaRPr kumimoji="1" lang="en-US" altLang="zh-CN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0" indent="0">
              <a:buNone/>
            </a:pPr>
            <a:r>
              <a:rPr kumimoji="1" lang="en-US" altLang="zh-CN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   4. 0x28</a:t>
            </a:r>
            <a:r>
              <a:rPr kumimoji="1"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服务通信控制，关闭其它通信。</a:t>
            </a:r>
            <a:endParaRPr kumimoji="1" lang="en-US" altLang="zh-CN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0" indent="0">
              <a:buNone/>
            </a:pPr>
            <a:r>
              <a:rPr kumimoji="1" lang="en-US" altLang="zh-CN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   5. 0x10</a:t>
            </a:r>
            <a:r>
              <a:rPr kumimoji="1"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服务进入编程会话模式。</a:t>
            </a:r>
            <a:endParaRPr kumimoji="1" lang="en-US" altLang="zh-CN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0" indent="0">
              <a:buNone/>
            </a:pPr>
            <a:r>
              <a:rPr kumimoji="1" lang="en-US" altLang="zh-CN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   6. 0x27</a:t>
            </a:r>
            <a:r>
              <a:rPr kumimoji="1"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服务进行安全访问。</a:t>
            </a:r>
            <a:endParaRPr kumimoji="1" lang="en-US" altLang="zh-CN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0" indent="0">
              <a:buNone/>
            </a:pPr>
            <a:r>
              <a:rPr kumimoji="1" lang="en-US" altLang="zh-CN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   7. 0x2E</a:t>
            </a:r>
            <a:r>
              <a:rPr kumimoji="1"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服务通过标识符写入指纹数据和编程日期。</a:t>
            </a:r>
          </a:p>
        </p:txBody>
      </p:sp>
    </p:spTree>
    <p:extLst>
      <p:ext uri="{BB962C8B-B14F-4D97-AF65-F5344CB8AC3E}">
        <p14:creationId xmlns:p14="http://schemas.microsoft.com/office/powerpoint/2010/main" val="1408810400"/>
      </p:ext>
    </p:extLst>
  </p:cSld>
  <p:clrMapOvr>
    <a:masterClrMapping/>
  </p:clrMapOvr>
  <p:transition spd="slow">
    <p:fade/>
  </p:transition>
</p:sld>
</file>

<file path=ppt/theme/theme1.xml><?xml version="1.0" encoding="utf-8"?>
<a:theme xmlns:a="http://schemas.openxmlformats.org/drawingml/2006/main" name="Red Theme">
  <a:themeElements>
    <a:clrScheme name="Fujitsu VI">
      <a:dk1>
        <a:srgbClr val="000000"/>
      </a:dk1>
      <a:lt1>
        <a:srgbClr val="FFFFFF"/>
      </a:lt1>
      <a:dk2>
        <a:srgbClr val="D80084"/>
      </a:dk2>
      <a:lt2>
        <a:srgbClr val="2400B0"/>
      </a:lt2>
      <a:accent1>
        <a:srgbClr val="EA0000"/>
      </a:accent1>
      <a:accent2>
        <a:srgbClr val="FF8000"/>
      </a:accent2>
      <a:accent3>
        <a:srgbClr val="FFE700"/>
      </a:accent3>
      <a:accent4>
        <a:srgbClr val="61D600"/>
      </a:accent4>
      <a:accent5>
        <a:srgbClr val="008224"/>
      </a:accent5>
      <a:accent6>
        <a:srgbClr val="00E7EF"/>
      </a:accent6>
      <a:hlink>
        <a:srgbClr val="2400B0"/>
      </a:hlink>
      <a:folHlink>
        <a:srgbClr val="2400B0"/>
      </a:folHlink>
    </a:clrScheme>
    <a:fontScheme name="Fujitsu2022">
      <a:majorFont>
        <a:latin typeface="Fujitsu Infinity Pro Bold"/>
        <a:ea typeface="阿里巴巴普惠体 B"/>
        <a:cs typeface=""/>
      </a:majorFont>
      <a:minorFont>
        <a:latin typeface="Fujitsu Infinity Pro"/>
        <a:ea typeface="阿里巴巴普惠体 R"/>
        <a:cs typeface="Arial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演示文稿12" id="{470FA492-C128-443C-9A05-E266AA523B95}" vid="{FBA87A8A-C289-47E5-8AE0-D5E8C1269056}"/>
    </a:ext>
  </a:extLst>
</a:theme>
</file>

<file path=ppt/theme/theme2.xml><?xml version="1.0" encoding="utf-8"?>
<a:theme xmlns:a="http://schemas.openxmlformats.org/drawingml/2006/main" name="Orange Theme">
  <a:themeElements>
    <a:clrScheme name="Fujitsu VI">
      <a:dk1>
        <a:srgbClr val="000000"/>
      </a:dk1>
      <a:lt1>
        <a:srgbClr val="FFFFFF"/>
      </a:lt1>
      <a:dk2>
        <a:srgbClr val="D80084"/>
      </a:dk2>
      <a:lt2>
        <a:srgbClr val="2400B0"/>
      </a:lt2>
      <a:accent1>
        <a:srgbClr val="EA0000"/>
      </a:accent1>
      <a:accent2>
        <a:srgbClr val="FF8000"/>
      </a:accent2>
      <a:accent3>
        <a:srgbClr val="FFE700"/>
      </a:accent3>
      <a:accent4>
        <a:srgbClr val="61D600"/>
      </a:accent4>
      <a:accent5>
        <a:srgbClr val="008224"/>
      </a:accent5>
      <a:accent6>
        <a:srgbClr val="00E7EF"/>
      </a:accent6>
      <a:hlink>
        <a:srgbClr val="2400B0"/>
      </a:hlink>
      <a:folHlink>
        <a:srgbClr val="2400B0"/>
      </a:folHlink>
    </a:clrScheme>
    <a:fontScheme name="Fujitsu2022">
      <a:majorFont>
        <a:latin typeface="Fujitsu Infinity Pro Bold"/>
        <a:ea typeface="阿里巴巴普惠体 B"/>
        <a:cs typeface=""/>
      </a:majorFont>
      <a:minorFont>
        <a:latin typeface="Fujitsu Infinity Pro"/>
        <a:ea typeface="阿里巴巴普惠体 R"/>
        <a:cs typeface="Arial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演示文稿12" id="{470FA492-C128-443C-9A05-E266AA523B95}" vid="{CFABD6F9-8691-40EC-AF7C-C575F1715C62}"/>
    </a:ext>
  </a:extLst>
</a:theme>
</file>

<file path=ppt/theme/theme3.xml><?xml version="1.0" encoding="utf-8"?>
<a:theme xmlns:a="http://schemas.openxmlformats.org/drawingml/2006/main" name="Blue Theme">
  <a:themeElements>
    <a:clrScheme name="Fujitsu VI">
      <a:dk1>
        <a:srgbClr val="000000"/>
      </a:dk1>
      <a:lt1>
        <a:srgbClr val="FFFFFF"/>
      </a:lt1>
      <a:dk2>
        <a:srgbClr val="D80084"/>
      </a:dk2>
      <a:lt2>
        <a:srgbClr val="2400B0"/>
      </a:lt2>
      <a:accent1>
        <a:srgbClr val="EA0000"/>
      </a:accent1>
      <a:accent2>
        <a:srgbClr val="FF8000"/>
      </a:accent2>
      <a:accent3>
        <a:srgbClr val="FFE700"/>
      </a:accent3>
      <a:accent4>
        <a:srgbClr val="61D600"/>
      </a:accent4>
      <a:accent5>
        <a:srgbClr val="008224"/>
      </a:accent5>
      <a:accent6>
        <a:srgbClr val="00E7EF"/>
      </a:accent6>
      <a:hlink>
        <a:srgbClr val="2400B0"/>
      </a:hlink>
      <a:folHlink>
        <a:srgbClr val="2400B0"/>
      </a:folHlink>
    </a:clrScheme>
    <a:fontScheme name="Fujitsu2022">
      <a:majorFont>
        <a:latin typeface="Fujitsu Infinity Pro Bold"/>
        <a:ea typeface="阿里巴巴普惠体 B"/>
        <a:cs typeface=""/>
      </a:majorFont>
      <a:minorFont>
        <a:latin typeface="Fujitsu Infinity Pro"/>
        <a:ea typeface="阿里巴巴普惠体 R"/>
        <a:cs typeface="Arial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演示文稿12" id="{470FA492-C128-443C-9A05-E266AA523B95}" vid="{3908511B-C6DB-4AE2-B598-87BAE18655D5}"/>
    </a:ext>
  </a:extLst>
</a:theme>
</file>

<file path=ppt/theme/theme4.xml><?xml version="1.0" encoding="utf-8"?>
<a:theme xmlns:a="http://schemas.openxmlformats.org/drawingml/2006/main" name="Green Theme">
  <a:themeElements>
    <a:clrScheme name="Fujitsu VI">
      <a:dk1>
        <a:srgbClr val="000000"/>
      </a:dk1>
      <a:lt1>
        <a:srgbClr val="FFFFFF"/>
      </a:lt1>
      <a:dk2>
        <a:srgbClr val="D80084"/>
      </a:dk2>
      <a:lt2>
        <a:srgbClr val="2400B0"/>
      </a:lt2>
      <a:accent1>
        <a:srgbClr val="EA0000"/>
      </a:accent1>
      <a:accent2>
        <a:srgbClr val="FF8000"/>
      </a:accent2>
      <a:accent3>
        <a:srgbClr val="FFE700"/>
      </a:accent3>
      <a:accent4>
        <a:srgbClr val="61D600"/>
      </a:accent4>
      <a:accent5>
        <a:srgbClr val="008224"/>
      </a:accent5>
      <a:accent6>
        <a:srgbClr val="00E7EF"/>
      </a:accent6>
      <a:hlink>
        <a:srgbClr val="2400B0"/>
      </a:hlink>
      <a:folHlink>
        <a:srgbClr val="2400B0"/>
      </a:folHlink>
    </a:clrScheme>
    <a:fontScheme name="Fujitsu2022">
      <a:majorFont>
        <a:latin typeface="Fujitsu Infinity Pro Bold"/>
        <a:ea typeface="阿里巴巴普惠体 B"/>
        <a:cs typeface=""/>
      </a:majorFont>
      <a:minorFont>
        <a:latin typeface="Fujitsu Infinity Pro"/>
        <a:ea typeface="阿里巴巴普惠体 R"/>
        <a:cs typeface="Arial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演示文稿12" id="{470FA492-C128-443C-9A05-E266AA523B95}" vid="{AAD4D79D-E814-4D5C-B2E6-0287A6225D7B}"/>
    </a:ext>
  </a:extLst>
</a:theme>
</file>

<file path=ppt/theme/theme5.xml><?xml version="1.0" encoding="utf-8"?>
<a:theme xmlns:a="http://schemas.openxmlformats.org/drawingml/2006/main" name="Yellow Theme">
  <a:themeElements>
    <a:clrScheme name="Fujitsu VI">
      <a:dk1>
        <a:srgbClr val="000000"/>
      </a:dk1>
      <a:lt1>
        <a:srgbClr val="FFFFFF"/>
      </a:lt1>
      <a:dk2>
        <a:srgbClr val="D80084"/>
      </a:dk2>
      <a:lt2>
        <a:srgbClr val="2400B0"/>
      </a:lt2>
      <a:accent1>
        <a:srgbClr val="EA0000"/>
      </a:accent1>
      <a:accent2>
        <a:srgbClr val="FF8000"/>
      </a:accent2>
      <a:accent3>
        <a:srgbClr val="FFE700"/>
      </a:accent3>
      <a:accent4>
        <a:srgbClr val="61D600"/>
      </a:accent4>
      <a:accent5>
        <a:srgbClr val="008224"/>
      </a:accent5>
      <a:accent6>
        <a:srgbClr val="00E7EF"/>
      </a:accent6>
      <a:hlink>
        <a:srgbClr val="2400B0"/>
      </a:hlink>
      <a:folHlink>
        <a:srgbClr val="2400B0"/>
      </a:folHlink>
    </a:clrScheme>
    <a:fontScheme name="Fujitsu2022">
      <a:majorFont>
        <a:latin typeface="Fujitsu Infinity Pro Bold"/>
        <a:ea typeface="阿里巴巴普惠体 B"/>
        <a:cs typeface=""/>
      </a:majorFont>
      <a:minorFont>
        <a:latin typeface="Fujitsu Infinity Pro"/>
        <a:ea typeface="阿里巴巴普惠体 R"/>
        <a:cs typeface="Arial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演示文稿12" id="{470FA492-C128-443C-9A05-E266AA523B95}" vid="{46B7A8B8-DF8B-426F-BE52-0B60D17C57B8}"/>
    </a:ext>
  </a:extLst>
</a:theme>
</file>

<file path=ppt/theme/theme6.xml><?xml version="1.0" encoding="utf-8"?>
<a:theme xmlns:a="http://schemas.openxmlformats.org/drawingml/2006/main" name="Font Theme">
  <a:themeElements>
    <a:clrScheme name="Fujitsu VI">
      <a:dk1>
        <a:srgbClr val="000000"/>
      </a:dk1>
      <a:lt1>
        <a:srgbClr val="FFFFFF"/>
      </a:lt1>
      <a:dk2>
        <a:srgbClr val="D80084"/>
      </a:dk2>
      <a:lt2>
        <a:srgbClr val="2400B0"/>
      </a:lt2>
      <a:accent1>
        <a:srgbClr val="EA0000"/>
      </a:accent1>
      <a:accent2>
        <a:srgbClr val="FF8000"/>
      </a:accent2>
      <a:accent3>
        <a:srgbClr val="FFE700"/>
      </a:accent3>
      <a:accent4>
        <a:srgbClr val="61D600"/>
      </a:accent4>
      <a:accent5>
        <a:srgbClr val="008224"/>
      </a:accent5>
      <a:accent6>
        <a:srgbClr val="00E7EF"/>
      </a:accent6>
      <a:hlink>
        <a:srgbClr val="2400B0"/>
      </a:hlink>
      <a:folHlink>
        <a:srgbClr val="2400B0"/>
      </a:folHlink>
    </a:clrScheme>
    <a:fontScheme name="Fujitsu2022">
      <a:majorFont>
        <a:latin typeface="Fujitsu Infinity Pro Bold"/>
        <a:ea typeface="阿里巴巴普惠体 B"/>
        <a:cs typeface=""/>
      </a:majorFont>
      <a:minorFont>
        <a:latin typeface="Fujitsu Infinity Pro"/>
        <a:ea typeface="阿里巴巴普惠体 R"/>
        <a:cs typeface="Arial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演示文稿12" id="{470FA492-C128-443C-9A05-E266AA523B95}" vid="{C4730702-DDC3-41F1-8A45-F3C59C2D87DB}"/>
    </a:ext>
  </a:extLst>
</a:theme>
</file>

<file path=ppt/theme/theme7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PPT-Template-Standard-FNST-CONFIDENTIAL-阿里巴巴普惠体</Template>
  <TotalTime>4030</TotalTime>
  <Words>1113</Words>
  <Application>Microsoft Office PowerPoint</Application>
  <PresentationFormat>画面に合わせる (16:9)</PresentationFormat>
  <Paragraphs>84</Paragraphs>
  <Slides>13</Slides>
  <Notes>2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9</vt:i4>
      </vt:variant>
      <vt:variant>
        <vt:lpstr>テーマ</vt:lpstr>
      </vt:variant>
      <vt:variant>
        <vt:i4>6</vt:i4>
      </vt:variant>
      <vt:variant>
        <vt:lpstr>スライド タイトル</vt:lpstr>
      </vt:variant>
      <vt:variant>
        <vt:i4>13</vt:i4>
      </vt:variant>
    </vt:vector>
  </HeadingPairs>
  <TitlesOfParts>
    <vt:vector size="28" baseType="lpstr">
      <vt:lpstr>Fujitsu Infinity Pro</vt:lpstr>
      <vt:lpstr>Fujitsu Infinity Pro ExtraBold</vt:lpstr>
      <vt:lpstr>Fujitsu Infinity Pro Light</vt:lpstr>
      <vt:lpstr>Arial</vt:lpstr>
      <vt:lpstr>Microsoft YaHei</vt:lpstr>
      <vt:lpstr>游ゴシック</vt:lpstr>
      <vt:lpstr>Fujitsu Infinity Pro Italic</vt:lpstr>
      <vt:lpstr>Fujitsu Infinity Pro Bold</vt:lpstr>
      <vt:lpstr>Fujitsu Infinity Pro Bold It</vt:lpstr>
      <vt:lpstr>Red Theme</vt:lpstr>
      <vt:lpstr>Orange Theme</vt:lpstr>
      <vt:lpstr>Blue Theme</vt:lpstr>
      <vt:lpstr>Green Theme</vt:lpstr>
      <vt:lpstr>Yellow Theme</vt:lpstr>
      <vt:lpstr>Font Theme</vt:lpstr>
      <vt:lpstr>BootLoader</vt:lpstr>
      <vt:lpstr>Bootloader overview</vt:lpstr>
      <vt:lpstr>Bootloader development</vt:lpstr>
      <vt:lpstr>Bootloader development</vt:lpstr>
      <vt:lpstr>Boot需求分析</vt:lpstr>
      <vt:lpstr>Boot需求分析</vt:lpstr>
      <vt:lpstr>Bootloader strategy example</vt:lpstr>
      <vt:lpstr>Development flow</vt:lpstr>
      <vt:lpstr>Boot strategy example</vt:lpstr>
      <vt:lpstr>Boot strategy example</vt:lpstr>
      <vt:lpstr>Boot strategy example</vt:lpstr>
      <vt:lpstr>Boot strategy example</vt:lpstr>
      <vt:lpstr>PowerPoint プレゼンテーション</vt:lpstr>
    </vt:vector>
  </TitlesOfParts>
  <Company>Fujitsu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BootLoader</dc:title>
  <dc:creator>Yang, Shangchao/杨 尚超</dc:creator>
  <cp:lastModifiedBy>Yang, Shangchao/杨 尚超</cp:lastModifiedBy>
  <cp:revision>17</cp:revision>
  <dcterms:created xsi:type="dcterms:W3CDTF">2022-02-11T06:38:13Z</dcterms:created>
  <dcterms:modified xsi:type="dcterms:W3CDTF">2022-02-15T07:22:46Z</dcterms:modified>
</cp:coreProperties>
</file>

<file path=docProps/thumbnail.jpeg>
</file>